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11"/>
  </p:notesMasterIdLst>
  <p:sldIdLst>
    <p:sldId id="256" r:id="rId4"/>
    <p:sldId id="258" r:id="rId5"/>
    <p:sldId id="300" r:id="rId6"/>
    <p:sldId id="287" r:id="rId7"/>
    <p:sldId id="301" r:id="rId8"/>
    <p:sldId id="259" r:id="rId9"/>
    <p:sldId id="288" r:id="rId10"/>
    <p:sldId id="298" r:id="rId12"/>
    <p:sldId id="257" r:id="rId13"/>
    <p:sldId id="293" r:id="rId14"/>
    <p:sldId id="261" r:id="rId15"/>
    <p:sldId id="267" r:id="rId16"/>
    <p:sldId id="296" r:id="rId17"/>
    <p:sldId id="294" r:id="rId18"/>
    <p:sldId id="262" r:id="rId19"/>
    <p:sldId id="295" r:id="rId20"/>
    <p:sldId id="271" r:id="rId21"/>
    <p:sldId id="276" r:id="rId22"/>
    <p:sldId id="270" r:id="rId23"/>
    <p:sldId id="291" r:id="rId24"/>
    <p:sldId id="274" r:id="rId25"/>
    <p:sldId id="281" r:id="rId26"/>
    <p:sldId id="282" r:id="rId27"/>
    <p:sldId id="283" r:id="rId28"/>
    <p:sldId id="292" r:id="rId29"/>
    <p:sldId id="284" r:id="rId30"/>
    <p:sldId id="285" r:id="rId31"/>
    <p:sldId id="286" r:id="rId32"/>
    <p:sldId id="260" r:id="rId33"/>
    <p:sldId id="263" r:id="rId34"/>
    <p:sldId id="264" r:id="rId35"/>
    <p:sldId id="272" r:id="rId36"/>
    <p:sldId id="273" r:id="rId37"/>
    <p:sldId id="266" r:id="rId38"/>
    <p:sldId id="268" r:id="rId39"/>
    <p:sldId id="269" r:id="rId40"/>
    <p:sldId id="299" r:id="rId41"/>
    <p:sldId id="275" r:id="rId42"/>
    <p:sldId id="265" r:id="rId43"/>
    <p:sldId id="290" r:id="rId4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notesMaster" Target="notesMasters/notesMaster1.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当传统方法还在强调严格的计划、避免变更、记录一切和层级化控制时，该宣言已经聚焦于：</a:t>
            </a:r>
            <a:endParaRPr lang="zh-CN" altLang="en-US"/>
          </a:p>
          <a:p>
            <a:r>
              <a:rPr lang="zh-CN" altLang="en-US"/>
              <a:t>人；</a:t>
            </a:r>
            <a:endParaRPr lang="zh-CN" altLang="en-US"/>
          </a:p>
          <a:p>
            <a:r>
              <a:rPr lang="zh-CN" altLang="en-US"/>
              <a:t>沟通；</a:t>
            </a:r>
            <a:endParaRPr lang="zh-CN" altLang="en-US"/>
          </a:p>
          <a:p>
            <a:r>
              <a:rPr lang="zh-CN" altLang="en-US"/>
              <a:t>产品；</a:t>
            </a:r>
            <a:endParaRPr lang="zh-CN" altLang="en-US"/>
          </a:p>
          <a:p>
            <a:r>
              <a:rPr lang="zh-CN" altLang="en-US"/>
              <a:t>灵活性。</a:t>
            </a:r>
            <a:endParaRPr lang="zh-CN" altLang="en-US"/>
          </a:p>
          <a:p>
            <a:r>
              <a:rPr lang="zh-CN" altLang="en-US"/>
              <a:t>敏捷宣言代表了项目在如何构想、执行和管理方法的巨大转变。</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当传统方法还在强调严格的计划、避免变更、记录一切和层级化控制时，该宣言已经聚焦于：</a:t>
            </a:r>
            <a:endParaRPr lang="zh-CN" altLang="en-US"/>
          </a:p>
          <a:p>
            <a:r>
              <a:rPr lang="zh-CN" altLang="en-US"/>
              <a:t>人；</a:t>
            </a:r>
            <a:endParaRPr lang="zh-CN" altLang="en-US"/>
          </a:p>
          <a:p>
            <a:r>
              <a:rPr lang="zh-CN" altLang="en-US"/>
              <a:t>沟通；</a:t>
            </a:r>
            <a:endParaRPr lang="zh-CN" altLang="en-US"/>
          </a:p>
          <a:p>
            <a:r>
              <a:rPr lang="zh-CN" altLang="en-US"/>
              <a:t>产品；</a:t>
            </a:r>
            <a:endParaRPr lang="zh-CN" altLang="en-US"/>
          </a:p>
          <a:p>
            <a:r>
              <a:rPr lang="zh-CN" altLang="en-US"/>
              <a:t>灵活性。</a:t>
            </a:r>
            <a:endParaRPr lang="zh-CN" altLang="en-US"/>
          </a:p>
          <a:p>
            <a:r>
              <a:rPr lang="zh-CN" altLang="en-US"/>
              <a:t>敏捷宣言代表了项目在如何构想、执行和管理方法的巨大转变。</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当传统方法还在强调严格的计划、避免变更、记录一切和层级化控制时，该宣言已经聚焦于：</a:t>
            </a:r>
            <a:endParaRPr lang="zh-CN" altLang="en-US"/>
          </a:p>
          <a:p>
            <a:r>
              <a:rPr lang="zh-CN" altLang="en-US"/>
              <a:t>人；</a:t>
            </a:r>
            <a:endParaRPr lang="zh-CN" altLang="en-US"/>
          </a:p>
          <a:p>
            <a:r>
              <a:rPr lang="zh-CN" altLang="en-US"/>
              <a:t>沟通；</a:t>
            </a:r>
            <a:endParaRPr lang="zh-CN" altLang="en-US"/>
          </a:p>
          <a:p>
            <a:r>
              <a:rPr lang="zh-CN" altLang="en-US"/>
              <a:t>产品；</a:t>
            </a:r>
            <a:endParaRPr lang="zh-CN" altLang="en-US"/>
          </a:p>
          <a:p>
            <a:r>
              <a:rPr lang="zh-CN" altLang="en-US"/>
              <a:t>灵活性。</a:t>
            </a:r>
            <a:endParaRPr lang="zh-CN" altLang="en-US"/>
          </a:p>
          <a:p>
            <a:r>
              <a:rPr lang="zh-CN" altLang="en-US"/>
              <a:t>敏捷宣言代表了项目在如何构想、执行和管理方法的巨大转变。</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当传统方法还在强调严格的计划、避免变更、记录一切和层级化控制时，该宣言已经聚焦于：</a:t>
            </a:r>
            <a:endParaRPr lang="zh-CN" altLang="en-US"/>
          </a:p>
          <a:p>
            <a:r>
              <a:rPr lang="zh-CN" altLang="en-US"/>
              <a:t>人；</a:t>
            </a:r>
            <a:endParaRPr lang="zh-CN" altLang="en-US"/>
          </a:p>
          <a:p>
            <a:r>
              <a:rPr lang="zh-CN" altLang="en-US"/>
              <a:t>沟通；</a:t>
            </a:r>
            <a:endParaRPr lang="zh-CN" altLang="en-US"/>
          </a:p>
          <a:p>
            <a:r>
              <a:rPr lang="zh-CN" altLang="en-US"/>
              <a:t>产品；</a:t>
            </a:r>
            <a:endParaRPr lang="zh-CN" altLang="en-US"/>
          </a:p>
          <a:p>
            <a:r>
              <a:rPr lang="zh-CN" altLang="en-US"/>
              <a:t>灵活性。</a:t>
            </a:r>
            <a:endParaRPr lang="zh-CN" altLang="en-US"/>
          </a:p>
          <a:p>
            <a:r>
              <a:rPr lang="zh-CN" altLang="en-US"/>
              <a:t>敏捷宣言代表了项目在如何构想、执行和管理方法的巨大转变。</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如何落地实践</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用价值路线图来做敏捷计划</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圆角矩形 2"/>
          <p:cNvSpPr>
            <a:spLocks noChangeArrowheads="1"/>
          </p:cNvSpPr>
          <p:nvPr/>
        </p:nvSpPr>
        <p:spPr bwMode="auto">
          <a:xfrm>
            <a:off x="1778000" y="1606550"/>
            <a:ext cx="8636000" cy="3657600"/>
          </a:xfrm>
          <a:prstGeom prst="roundRect">
            <a:avLst>
              <a:gd name="adj" fmla="val 12819"/>
            </a:avLst>
          </a:prstGeom>
          <a:solidFill>
            <a:srgbClr val="F2F2F2"/>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文本框 25"/>
          <p:cNvSpPr>
            <a:spLocks noChangeArrowheads="1"/>
          </p:cNvSpPr>
          <p:nvPr/>
        </p:nvSpPr>
        <p:spPr bwMode="auto">
          <a:xfrm>
            <a:off x="4200525" y="1739900"/>
            <a:ext cx="3752850" cy="1844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1500" b="1" dirty="0" smtClean="0">
                <a:solidFill>
                  <a:srgbClr val="767171"/>
                </a:solidFill>
                <a:latin typeface="Britannic Bold" panose="020B0903060703020204" pitchFamily="34" charset="0"/>
                <a:sym typeface="Britannic Bold" panose="020B0903060703020204" pitchFamily="34" charset="0"/>
              </a:rPr>
              <a:t>2017</a:t>
            </a:r>
            <a:endParaRPr lang="zh-CN" altLang="en-US" sz="11500" b="1" dirty="0">
              <a:solidFill>
                <a:srgbClr val="767171"/>
              </a:solidFill>
              <a:latin typeface="Britannic Bold" panose="020B0903060703020204" pitchFamily="34" charset="0"/>
              <a:sym typeface="Britannic Bold" panose="020B0903060703020204" pitchFamily="34" charset="0"/>
            </a:endParaRPr>
          </a:p>
        </p:txBody>
      </p:sp>
      <p:sp>
        <p:nvSpPr>
          <p:cNvPr id="2" name="标题 1"/>
          <p:cNvSpPr>
            <a:spLocks noGrp="1"/>
          </p:cNvSpPr>
          <p:nvPr>
            <p:ph type="ctrTitle"/>
          </p:nvPr>
        </p:nvSpPr>
        <p:spPr>
          <a:xfrm>
            <a:off x="2438400" y="3556000"/>
            <a:ext cx="7315200" cy="1141782"/>
          </a:xfrm>
        </p:spPr>
        <p:txBody>
          <a:bodyPr anchor="ctr"/>
          <a:lstStyle>
            <a:lvl1pPr algn="ctr">
              <a:defRPr sz="4000" b="1"/>
            </a:lvl1pPr>
          </a:lstStyle>
          <a:p>
            <a:r>
              <a:rPr lang="zh-CN" altLang="en-US" dirty="0" smtClean="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1395EEB0-5B0B-473C-AB59-C853D713E3B3}" type="datetime1">
              <a:rPr lang="zh-CN" altLang="en-US"/>
            </a:fld>
            <a:endParaRPr lang="zh-CN" altLang="en-US" sz="1800">
              <a:solidFill>
                <a:schemeClr val="tx1"/>
              </a:solidFill>
            </a:endParaRPr>
          </a:p>
        </p:txBody>
      </p:sp>
      <p:sp>
        <p:nvSpPr>
          <p:cNvPr id="5" name="页脚占位符 4"/>
          <p:cNvSpPr>
            <a:spLocks noGrp="1"/>
          </p:cNvSpPr>
          <p:nvPr>
            <p:ph type="ftr" sz="quarter" idx="11"/>
          </p:nvPr>
        </p:nvSpPr>
        <p:spPr/>
        <p:txBody>
          <a:bodyPr/>
          <a:lstStyle>
            <a:lvl1pPr>
              <a:defRPr/>
            </a:lvl1pPr>
          </a:lstStyle>
          <a:p>
            <a:endParaRPr lang="zh-CN" altLang="zh-CN"/>
          </a:p>
        </p:txBody>
      </p:sp>
      <p:sp>
        <p:nvSpPr>
          <p:cNvPr id="6" name="灯片编号占位符 5"/>
          <p:cNvSpPr>
            <a:spLocks noGrp="1"/>
          </p:cNvSpPr>
          <p:nvPr>
            <p:ph type="sldNum" sz="quarter" idx="12"/>
          </p:nvPr>
        </p:nvSpPr>
        <p:spPr/>
        <p:txBody>
          <a:bodyPr/>
          <a:lstStyle>
            <a:lvl1pPr>
              <a:defRPr/>
            </a:lvl1pPr>
          </a:lstStyle>
          <a:p>
            <a:fld id="{05C644C0-4BA7-4DA3-B227-3392B1B90613}" type="slidenum">
              <a:rPr lang="zh-CN" altLang="en-US"/>
            </a:fld>
            <a:endParaRPr lang="zh-CN" altLang="en-US" sz="1800">
              <a:solidFill>
                <a:schemeClr val="tx1"/>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lvl1pPr>
              <a:defRPr/>
            </a:lvl1pPr>
          </a:lstStyle>
          <a:p>
            <a:fld id="{1395EEB0-5B0B-473C-AB59-C853D713E3B3}" type="datetime1">
              <a:rPr lang="zh-CN" altLang="en-US"/>
            </a:fld>
            <a:endParaRPr lang="zh-CN" altLang="en-US" sz="1800">
              <a:solidFill>
                <a:schemeClr val="tx1"/>
              </a:solidFill>
            </a:endParaRPr>
          </a:p>
        </p:txBody>
      </p:sp>
      <p:sp>
        <p:nvSpPr>
          <p:cNvPr id="5" name="页脚占位符 4"/>
          <p:cNvSpPr>
            <a:spLocks noGrp="1"/>
          </p:cNvSpPr>
          <p:nvPr>
            <p:ph type="ftr" sz="quarter" idx="11"/>
          </p:nvPr>
        </p:nvSpPr>
        <p:spPr/>
        <p:txBody>
          <a:bodyPr/>
          <a:lstStyle>
            <a:lvl1pPr>
              <a:defRPr/>
            </a:lvl1pPr>
          </a:lstStyle>
          <a:p>
            <a:endParaRPr lang="zh-CN" altLang="zh-CN"/>
          </a:p>
        </p:txBody>
      </p:sp>
      <p:sp>
        <p:nvSpPr>
          <p:cNvPr id="6" name="灯片编号占位符 5"/>
          <p:cNvSpPr>
            <a:spLocks noGrp="1"/>
          </p:cNvSpPr>
          <p:nvPr>
            <p:ph type="sldNum" sz="quarter" idx="12"/>
          </p:nvPr>
        </p:nvSpPr>
        <p:spPr/>
        <p:txBody>
          <a:bodyPr/>
          <a:lstStyle>
            <a:lvl1pPr>
              <a:defRPr/>
            </a:lvl1pPr>
          </a:lstStyle>
          <a:p>
            <a:fld id="{AD99E2C0-508B-4B59-BBC3-38F8681A86C5}" type="slidenum">
              <a:rPr lang="zh-CN" altLang="en-US"/>
            </a:fld>
            <a:endParaRPr lang="zh-CN" altLang="en-US" sz="1800">
              <a:solidFill>
                <a:schemeClr val="tx1"/>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7" name="任意多边形 45"/>
          <p:cNvSpPr>
            <a:spLocks noChangeArrowheads="1"/>
          </p:cNvSpPr>
          <p:nvPr/>
        </p:nvSpPr>
        <p:spPr bwMode="auto">
          <a:xfrm>
            <a:off x="1784350" y="2293938"/>
            <a:ext cx="2886075" cy="2286000"/>
          </a:xfrm>
          <a:custGeom>
            <a:avLst/>
            <a:gdLst>
              <a:gd name="T0" fmla="*/ 230406 w 2886208"/>
              <a:gd name="T1" fmla="*/ 0 h 2286001"/>
              <a:gd name="T2" fmla="*/ 2886208 w 2886208"/>
              <a:gd name="T3" fmla="*/ 0 h 2286001"/>
              <a:gd name="T4" fmla="*/ 2886208 w 2886208"/>
              <a:gd name="T5" fmla="*/ 2286001 h 2286001"/>
              <a:gd name="T6" fmla="*/ 230406 w 2886208"/>
              <a:gd name="T7" fmla="*/ 2286001 h 2286001"/>
              <a:gd name="T8" fmla="*/ 0 w 2886208"/>
              <a:gd name="T9" fmla="*/ 2055595 h 2286001"/>
              <a:gd name="T10" fmla="*/ 0 w 2886208"/>
              <a:gd name="T11" fmla="*/ 230406 h 2286001"/>
              <a:gd name="T12" fmla="*/ 230406 w 2886208"/>
              <a:gd name="T13" fmla="*/ 0 h 2286001"/>
              <a:gd name="T14" fmla="*/ 0 60000 65536"/>
              <a:gd name="T15" fmla="*/ 0 60000 65536"/>
              <a:gd name="T16" fmla="*/ 0 60000 65536"/>
              <a:gd name="T17" fmla="*/ 0 60000 65536"/>
              <a:gd name="T18" fmla="*/ 0 60000 65536"/>
              <a:gd name="T19" fmla="*/ 0 60000 65536"/>
              <a:gd name="T20" fmla="*/ 0 60000 65536"/>
              <a:gd name="T21" fmla="*/ 0 w 2886208"/>
              <a:gd name="T22" fmla="*/ 0 h 2286001"/>
              <a:gd name="T23" fmla="*/ 2886208 w 2886208"/>
              <a:gd name="T24" fmla="*/ 2286001 h 228600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886208" h="2286001">
                <a:moveTo>
                  <a:pt x="230406" y="0"/>
                </a:moveTo>
                <a:lnTo>
                  <a:pt x="2886208" y="0"/>
                </a:lnTo>
                <a:lnTo>
                  <a:pt x="2886208" y="2286001"/>
                </a:lnTo>
                <a:lnTo>
                  <a:pt x="230406" y="2286001"/>
                </a:lnTo>
                <a:cubicBezTo>
                  <a:pt x="103156" y="2286001"/>
                  <a:pt x="0" y="2182845"/>
                  <a:pt x="0" y="2055595"/>
                </a:cubicBezTo>
                <a:lnTo>
                  <a:pt x="0" y="230406"/>
                </a:lnTo>
                <a:cubicBezTo>
                  <a:pt x="0" y="103156"/>
                  <a:pt x="103156" y="0"/>
                  <a:pt x="230406" y="0"/>
                </a:cubicBezTo>
                <a:close/>
              </a:path>
            </a:pathLst>
          </a:custGeom>
          <a:solidFill>
            <a:srgbClr val="9BC365"/>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8" name="任意多边形 46"/>
          <p:cNvSpPr>
            <a:spLocks noChangeArrowheads="1"/>
          </p:cNvSpPr>
          <p:nvPr/>
        </p:nvSpPr>
        <p:spPr bwMode="auto">
          <a:xfrm>
            <a:off x="4670425" y="2293938"/>
            <a:ext cx="5751513" cy="2286000"/>
          </a:xfrm>
          <a:custGeom>
            <a:avLst/>
            <a:gdLst>
              <a:gd name="T0" fmla="*/ 0 w 5750479"/>
              <a:gd name="T1" fmla="*/ 0 h 2286001"/>
              <a:gd name="T2" fmla="*/ 5520073 w 5750479"/>
              <a:gd name="T3" fmla="*/ 0 h 2286001"/>
              <a:gd name="T4" fmla="*/ 5750479 w 5750479"/>
              <a:gd name="T5" fmla="*/ 230406 h 2286001"/>
              <a:gd name="T6" fmla="*/ 5750479 w 5750479"/>
              <a:gd name="T7" fmla="*/ 2055595 h 2286001"/>
              <a:gd name="T8" fmla="*/ 5520073 w 5750479"/>
              <a:gd name="T9" fmla="*/ 2286001 h 2286001"/>
              <a:gd name="T10" fmla="*/ 0 w 5750479"/>
              <a:gd name="T11" fmla="*/ 2286001 h 2286001"/>
              <a:gd name="T12" fmla="*/ 0 60000 65536"/>
              <a:gd name="T13" fmla="*/ 0 60000 65536"/>
              <a:gd name="T14" fmla="*/ 0 60000 65536"/>
              <a:gd name="T15" fmla="*/ 0 60000 65536"/>
              <a:gd name="T16" fmla="*/ 0 60000 65536"/>
              <a:gd name="T17" fmla="*/ 0 60000 65536"/>
              <a:gd name="T18" fmla="*/ 0 w 5750479"/>
              <a:gd name="T19" fmla="*/ 0 h 2286001"/>
              <a:gd name="T20" fmla="*/ 5750479 w 5750479"/>
              <a:gd name="T21" fmla="*/ 2286001 h 2286001"/>
            </a:gdLst>
            <a:ahLst/>
            <a:cxnLst>
              <a:cxn ang="T12">
                <a:pos x="T0" y="T1"/>
              </a:cxn>
              <a:cxn ang="T13">
                <a:pos x="T2" y="T3"/>
              </a:cxn>
              <a:cxn ang="T14">
                <a:pos x="T4" y="T5"/>
              </a:cxn>
              <a:cxn ang="T15">
                <a:pos x="T6" y="T7"/>
              </a:cxn>
              <a:cxn ang="T16">
                <a:pos x="T8" y="T9"/>
              </a:cxn>
              <a:cxn ang="T17">
                <a:pos x="T10" y="T11"/>
              </a:cxn>
            </a:cxnLst>
            <a:rect l="T18" t="T19" r="T20" b="T21"/>
            <a:pathLst>
              <a:path w="5750479" h="2286001">
                <a:moveTo>
                  <a:pt x="0" y="0"/>
                </a:moveTo>
                <a:lnTo>
                  <a:pt x="5520073" y="0"/>
                </a:lnTo>
                <a:cubicBezTo>
                  <a:pt x="5647323" y="0"/>
                  <a:pt x="5750479" y="103156"/>
                  <a:pt x="5750479" y="230406"/>
                </a:cubicBezTo>
                <a:lnTo>
                  <a:pt x="5750479" y="2055595"/>
                </a:lnTo>
                <a:cubicBezTo>
                  <a:pt x="5750479" y="2182845"/>
                  <a:pt x="5647323" y="2286001"/>
                  <a:pt x="5520073" y="2286001"/>
                </a:cubicBezTo>
                <a:lnTo>
                  <a:pt x="0" y="2286001"/>
                </a:lnTo>
                <a:close/>
              </a:path>
            </a:pathLst>
          </a:custGeom>
          <a:solidFill>
            <a:srgbClr val="83B345"/>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 name="标题 1"/>
          <p:cNvSpPr>
            <a:spLocks noGrp="1"/>
          </p:cNvSpPr>
          <p:nvPr>
            <p:ph type="title"/>
          </p:nvPr>
        </p:nvSpPr>
        <p:spPr>
          <a:xfrm>
            <a:off x="4818742" y="2342470"/>
            <a:ext cx="5341257" cy="905555"/>
          </a:xfrm>
        </p:spPr>
        <p:txBody>
          <a:bodyPr anchor="b"/>
          <a:lstStyle>
            <a:lvl1pPr algn="ctr">
              <a:defRPr sz="2800">
                <a:solidFill>
                  <a:schemeClr val="bg1"/>
                </a:solidFill>
              </a:defRPr>
            </a:lvl1p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4818742" y="3296557"/>
            <a:ext cx="5341257" cy="1239839"/>
          </a:xfrm>
        </p:spPr>
        <p:txBody>
          <a:bodyPr/>
          <a:lstStyle>
            <a:lvl1pPr marL="0" indent="0" algn="ctr">
              <a:buNone/>
              <a:defRPr sz="180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dirty="0" smtClean="0"/>
              <a:t>单击此处编辑母版文本样式</a:t>
            </a:r>
            <a:endParaRPr lang="zh-CN" altLang="en-US" dirty="0" smtClean="0"/>
          </a:p>
        </p:txBody>
      </p:sp>
      <p:sp>
        <p:nvSpPr>
          <p:cNvPr id="4" name="日期占位符 3"/>
          <p:cNvSpPr>
            <a:spLocks noGrp="1"/>
          </p:cNvSpPr>
          <p:nvPr>
            <p:ph type="dt" sz="half" idx="10"/>
          </p:nvPr>
        </p:nvSpPr>
        <p:spPr/>
        <p:txBody>
          <a:bodyPr/>
          <a:lstStyle>
            <a:lvl1pPr>
              <a:defRPr/>
            </a:lvl1pPr>
          </a:lstStyle>
          <a:p>
            <a:fld id="{1395EEB0-5B0B-473C-AB59-C853D713E3B3}" type="datetime1">
              <a:rPr lang="zh-CN" altLang="en-US"/>
            </a:fld>
            <a:endParaRPr lang="zh-CN" altLang="en-US" sz="1800">
              <a:solidFill>
                <a:schemeClr val="tx1"/>
              </a:solidFill>
            </a:endParaRPr>
          </a:p>
        </p:txBody>
      </p:sp>
      <p:sp>
        <p:nvSpPr>
          <p:cNvPr id="5" name="页脚占位符 4"/>
          <p:cNvSpPr>
            <a:spLocks noGrp="1"/>
          </p:cNvSpPr>
          <p:nvPr>
            <p:ph type="ftr" sz="quarter" idx="11"/>
          </p:nvPr>
        </p:nvSpPr>
        <p:spPr/>
        <p:txBody>
          <a:bodyPr/>
          <a:lstStyle>
            <a:lvl1pPr>
              <a:defRPr/>
            </a:lvl1pPr>
          </a:lstStyle>
          <a:p>
            <a:endParaRPr lang="zh-CN" altLang="zh-CN"/>
          </a:p>
        </p:txBody>
      </p:sp>
      <p:sp>
        <p:nvSpPr>
          <p:cNvPr id="6" name="灯片编号占位符 5"/>
          <p:cNvSpPr>
            <a:spLocks noGrp="1"/>
          </p:cNvSpPr>
          <p:nvPr>
            <p:ph type="sldNum" sz="quarter" idx="12"/>
          </p:nvPr>
        </p:nvSpPr>
        <p:spPr/>
        <p:txBody>
          <a:bodyPr/>
          <a:lstStyle>
            <a:lvl1pPr>
              <a:defRPr/>
            </a:lvl1pPr>
          </a:lstStyle>
          <a:p>
            <a:fld id="{0D40360B-B2A6-4EC6-B0B3-FEFE461CD035}" type="slidenum">
              <a:rPr lang="zh-CN" altLang="en-US"/>
            </a:fld>
            <a:endParaRPr lang="zh-CN" altLang="en-US" sz="1800">
              <a:solidFill>
                <a:schemeClr val="tx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内容占位符 3"/>
          <p:cNvSpPr>
            <a:spLocks noGrp="1"/>
          </p:cNvSpPr>
          <p:nvPr>
            <p:ph sz="half" idx="2"/>
          </p:nvPr>
        </p:nvSpPr>
        <p:spPr>
          <a:xfrm>
            <a:off x="6172200" y="1825625"/>
            <a:ext cx="5181600" cy="4351338"/>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5" name="日期占位符 4"/>
          <p:cNvSpPr>
            <a:spLocks noGrp="1"/>
          </p:cNvSpPr>
          <p:nvPr>
            <p:ph type="dt" sz="half" idx="10"/>
          </p:nvPr>
        </p:nvSpPr>
        <p:spPr/>
        <p:txBody>
          <a:bodyPr/>
          <a:lstStyle>
            <a:lvl1pPr>
              <a:defRPr/>
            </a:lvl1pPr>
          </a:lstStyle>
          <a:p>
            <a:fld id="{1395EEB0-5B0B-473C-AB59-C853D713E3B3}" type="datetime1">
              <a:rPr lang="zh-CN" altLang="en-US"/>
            </a:fld>
            <a:endParaRPr lang="zh-CN" altLang="en-US" sz="1800">
              <a:solidFill>
                <a:schemeClr val="tx1"/>
              </a:solidFill>
            </a:endParaRPr>
          </a:p>
        </p:txBody>
      </p:sp>
      <p:sp>
        <p:nvSpPr>
          <p:cNvPr id="6" name="页脚占位符 5"/>
          <p:cNvSpPr>
            <a:spLocks noGrp="1"/>
          </p:cNvSpPr>
          <p:nvPr>
            <p:ph type="ftr" sz="quarter" idx="11"/>
          </p:nvPr>
        </p:nvSpPr>
        <p:spPr/>
        <p:txBody>
          <a:bodyPr/>
          <a:lstStyle>
            <a:lvl1pPr>
              <a:defRPr/>
            </a:lvl1pPr>
          </a:lstStyle>
          <a:p>
            <a:endParaRPr lang="zh-CN" altLang="zh-CN"/>
          </a:p>
        </p:txBody>
      </p:sp>
      <p:sp>
        <p:nvSpPr>
          <p:cNvPr id="7" name="灯片编号占位符 6"/>
          <p:cNvSpPr>
            <a:spLocks noGrp="1"/>
          </p:cNvSpPr>
          <p:nvPr>
            <p:ph type="sldNum" sz="quarter" idx="12"/>
          </p:nvPr>
        </p:nvSpPr>
        <p:spPr/>
        <p:txBody>
          <a:bodyPr/>
          <a:lstStyle>
            <a:lvl1pPr>
              <a:defRPr/>
            </a:lvl1pPr>
          </a:lstStyle>
          <a:p>
            <a:fld id="{DD03FDAE-C367-41B2-B85B-A212B3F9771B}" type="slidenum">
              <a:rPr lang="zh-CN" altLang="en-US"/>
            </a:fld>
            <a:endParaRPr lang="zh-CN" altLang="en-US" sz="1800">
              <a:solidFill>
                <a:schemeClr val="tx1"/>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81179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smtClean="0"/>
              <a:t>单击此处编辑母版文本样式</a:t>
            </a:r>
            <a:endParaRPr lang="zh-CN" altLang="en-US" dirty="0" smtClean="0"/>
          </a:p>
        </p:txBody>
      </p:sp>
      <p:sp>
        <p:nvSpPr>
          <p:cNvPr id="4" name="内容占位符 3"/>
          <p:cNvSpPr>
            <a:spLocks noGrp="1"/>
          </p:cNvSpPr>
          <p:nvPr>
            <p:ph sz="half" idx="2"/>
          </p:nvPr>
        </p:nvSpPr>
        <p:spPr>
          <a:xfrm>
            <a:off x="839788" y="2743199"/>
            <a:ext cx="5157787" cy="3446463"/>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5" name="文本占位符 4"/>
          <p:cNvSpPr>
            <a:spLocks noGrp="1"/>
          </p:cNvSpPr>
          <p:nvPr>
            <p:ph type="body" sz="quarter" idx="3"/>
          </p:nvPr>
        </p:nvSpPr>
        <p:spPr>
          <a:xfrm>
            <a:off x="6172200" y="181179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smtClean="0"/>
              <a:t>单击此处编辑母版文本样式</a:t>
            </a:r>
            <a:endParaRPr lang="zh-CN" altLang="en-US" dirty="0" smtClean="0"/>
          </a:p>
        </p:txBody>
      </p:sp>
      <p:sp>
        <p:nvSpPr>
          <p:cNvPr id="6" name="内容占位符 5"/>
          <p:cNvSpPr>
            <a:spLocks noGrp="1"/>
          </p:cNvSpPr>
          <p:nvPr>
            <p:ph sz="quarter" idx="4"/>
          </p:nvPr>
        </p:nvSpPr>
        <p:spPr>
          <a:xfrm>
            <a:off x="6172200" y="2743199"/>
            <a:ext cx="5183188" cy="3446463"/>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7" name="日期占位符 6"/>
          <p:cNvSpPr>
            <a:spLocks noGrp="1"/>
          </p:cNvSpPr>
          <p:nvPr>
            <p:ph type="dt" sz="half" idx="10"/>
          </p:nvPr>
        </p:nvSpPr>
        <p:spPr/>
        <p:txBody>
          <a:bodyPr/>
          <a:lstStyle>
            <a:lvl1pPr>
              <a:defRPr/>
            </a:lvl1pPr>
          </a:lstStyle>
          <a:p>
            <a:fld id="{1395EEB0-5B0B-473C-AB59-C853D713E3B3}" type="datetime1">
              <a:rPr lang="zh-CN" altLang="en-US"/>
            </a:fld>
            <a:endParaRPr lang="zh-CN" altLang="en-US" sz="1800">
              <a:solidFill>
                <a:schemeClr val="tx1"/>
              </a:solidFill>
            </a:endParaRPr>
          </a:p>
        </p:txBody>
      </p:sp>
      <p:sp>
        <p:nvSpPr>
          <p:cNvPr id="8" name="页脚占位符 7"/>
          <p:cNvSpPr>
            <a:spLocks noGrp="1"/>
          </p:cNvSpPr>
          <p:nvPr>
            <p:ph type="ftr" sz="quarter" idx="11"/>
          </p:nvPr>
        </p:nvSpPr>
        <p:spPr/>
        <p:txBody>
          <a:bodyPr/>
          <a:lstStyle>
            <a:lvl1pPr>
              <a:defRPr/>
            </a:lvl1pPr>
          </a:lstStyle>
          <a:p>
            <a:endParaRPr lang="zh-CN" altLang="zh-CN"/>
          </a:p>
        </p:txBody>
      </p:sp>
      <p:sp>
        <p:nvSpPr>
          <p:cNvPr id="9" name="灯片编号占位符 8"/>
          <p:cNvSpPr>
            <a:spLocks noGrp="1"/>
          </p:cNvSpPr>
          <p:nvPr>
            <p:ph type="sldNum" sz="quarter" idx="12"/>
          </p:nvPr>
        </p:nvSpPr>
        <p:spPr/>
        <p:txBody>
          <a:bodyPr/>
          <a:lstStyle>
            <a:lvl1pPr>
              <a:defRPr/>
            </a:lvl1pPr>
          </a:lstStyle>
          <a:p>
            <a:fld id="{64B1167C-AA4A-4D03-AE9A-D713113B4EEA}" type="slidenum">
              <a:rPr lang="zh-CN" altLang="en-US"/>
            </a:fld>
            <a:endParaRPr lang="zh-CN" altLang="en-US" sz="1800">
              <a:solidFill>
                <a:schemeClr val="tx1"/>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圆角矩形 2"/>
          <p:cNvSpPr>
            <a:spLocks noChangeArrowheads="1"/>
          </p:cNvSpPr>
          <p:nvPr/>
        </p:nvSpPr>
        <p:spPr bwMode="auto">
          <a:xfrm>
            <a:off x="1778000" y="1606550"/>
            <a:ext cx="8636000" cy="3657600"/>
          </a:xfrm>
          <a:prstGeom prst="roundRect">
            <a:avLst>
              <a:gd name="adj" fmla="val 12819"/>
            </a:avLst>
          </a:prstGeom>
          <a:solidFill>
            <a:srgbClr val="F2F2F2"/>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3" name="文本框 25"/>
          <p:cNvSpPr>
            <a:spLocks noChangeArrowheads="1"/>
          </p:cNvSpPr>
          <p:nvPr/>
        </p:nvSpPr>
        <p:spPr bwMode="auto">
          <a:xfrm>
            <a:off x="4200525" y="1739900"/>
            <a:ext cx="3752850" cy="1844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11500" b="1" dirty="0" smtClean="0">
                <a:solidFill>
                  <a:srgbClr val="767171"/>
                </a:solidFill>
                <a:latin typeface="Britannic Bold" panose="020B0903060703020204" pitchFamily="34" charset="0"/>
                <a:sym typeface="Britannic Bold" panose="020B0903060703020204" pitchFamily="34" charset="0"/>
              </a:rPr>
              <a:t>2017</a:t>
            </a:r>
            <a:endParaRPr lang="zh-CN" altLang="en-US" sz="11500" b="1" dirty="0">
              <a:solidFill>
                <a:srgbClr val="767171"/>
              </a:solidFill>
              <a:latin typeface="Britannic Bold" panose="020B0903060703020204" pitchFamily="34" charset="0"/>
              <a:sym typeface="Britannic Bold" panose="020B0903060703020204" pitchFamily="34" charset="0"/>
            </a:endParaRPr>
          </a:p>
        </p:txBody>
      </p:sp>
      <p:sp>
        <p:nvSpPr>
          <p:cNvPr id="2" name="标题 1"/>
          <p:cNvSpPr>
            <a:spLocks noGrp="1"/>
          </p:cNvSpPr>
          <p:nvPr>
            <p:ph type="title"/>
          </p:nvPr>
        </p:nvSpPr>
        <p:spPr>
          <a:xfrm>
            <a:off x="2438400" y="3556001"/>
            <a:ext cx="7315200" cy="114178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lang="zh-CN" altLang="en-US" b="1" dirty="0"/>
            </a:lvl1pPr>
          </a:lstStyle>
          <a:p>
            <a:pPr lvl="0" algn="ctr">
              <a:buFontTx/>
            </a:pPr>
            <a:r>
              <a:rPr lang="zh-CN" altLang="en-US" dirty="0" smtClean="0"/>
              <a:t>单击此处编辑母版标题样式</a:t>
            </a:r>
            <a:endParaRPr lang="zh-CN" altLang="en-US" dirty="0"/>
          </a:p>
        </p:txBody>
      </p:sp>
      <p:sp>
        <p:nvSpPr>
          <p:cNvPr id="3" name="日期占位符 2"/>
          <p:cNvSpPr>
            <a:spLocks noGrp="1"/>
          </p:cNvSpPr>
          <p:nvPr>
            <p:ph type="dt" sz="half" idx="10"/>
          </p:nvPr>
        </p:nvSpPr>
        <p:spPr/>
        <p:txBody>
          <a:bodyPr/>
          <a:lstStyle>
            <a:lvl1pPr>
              <a:defRPr/>
            </a:lvl1pPr>
          </a:lstStyle>
          <a:p>
            <a:fld id="{1395EEB0-5B0B-473C-AB59-C853D713E3B3}" type="datetime1">
              <a:rPr lang="zh-CN" altLang="en-US"/>
            </a:fld>
            <a:endParaRPr lang="zh-CN" altLang="en-US" sz="1800">
              <a:solidFill>
                <a:schemeClr val="tx1"/>
              </a:solidFill>
            </a:endParaRPr>
          </a:p>
        </p:txBody>
      </p:sp>
      <p:sp>
        <p:nvSpPr>
          <p:cNvPr id="4" name="页脚占位符 3"/>
          <p:cNvSpPr>
            <a:spLocks noGrp="1"/>
          </p:cNvSpPr>
          <p:nvPr>
            <p:ph type="ftr" sz="quarter" idx="11"/>
          </p:nvPr>
        </p:nvSpPr>
        <p:spPr/>
        <p:txBody>
          <a:bodyPr/>
          <a:lstStyle>
            <a:lvl1pPr>
              <a:defRPr/>
            </a:lvl1pPr>
          </a:lstStyle>
          <a:p>
            <a:endParaRPr lang="zh-CN" altLang="zh-CN"/>
          </a:p>
        </p:txBody>
      </p:sp>
      <p:sp>
        <p:nvSpPr>
          <p:cNvPr id="5" name="灯片编号占位符 4"/>
          <p:cNvSpPr>
            <a:spLocks noGrp="1"/>
          </p:cNvSpPr>
          <p:nvPr>
            <p:ph type="sldNum" sz="quarter" idx="12"/>
          </p:nvPr>
        </p:nvSpPr>
        <p:spPr/>
        <p:txBody>
          <a:bodyPr/>
          <a:lstStyle>
            <a:lvl1pPr>
              <a:defRPr/>
            </a:lvl1pPr>
          </a:lstStyle>
          <a:p>
            <a:fld id="{091CA1AF-C156-47DC-9967-BA83CCE1B180}" type="slidenum">
              <a:rPr lang="zh-CN" altLang="en-US"/>
            </a:fld>
            <a:endParaRPr lang="zh-CN" altLang="en-US" sz="1800">
              <a:solidFill>
                <a:schemeClr val="tx1"/>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fld id="{1395EEB0-5B0B-473C-AB59-C853D713E3B3}" type="datetime1">
              <a:rPr lang="zh-CN" altLang="en-US"/>
            </a:fld>
            <a:endParaRPr lang="zh-CN" altLang="en-US" sz="1800">
              <a:solidFill>
                <a:schemeClr val="tx1"/>
              </a:solidFill>
            </a:endParaRPr>
          </a:p>
        </p:txBody>
      </p:sp>
      <p:sp>
        <p:nvSpPr>
          <p:cNvPr id="3" name="页脚占位符 2"/>
          <p:cNvSpPr>
            <a:spLocks noGrp="1"/>
          </p:cNvSpPr>
          <p:nvPr>
            <p:ph type="ftr" sz="quarter" idx="11"/>
          </p:nvPr>
        </p:nvSpPr>
        <p:spPr/>
        <p:txBody>
          <a:bodyPr/>
          <a:lstStyle>
            <a:lvl1pPr>
              <a:defRPr/>
            </a:lvl1pPr>
          </a:lstStyle>
          <a:p>
            <a:endParaRPr lang="zh-CN" altLang="zh-CN"/>
          </a:p>
        </p:txBody>
      </p:sp>
      <p:sp>
        <p:nvSpPr>
          <p:cNvPr id="4" name="灯片编号占位符 3"/>
          <p:cNvSpPr>
            <a:spLocks noGrp="1"/>
          </p:cNvSpPr>
          <p:nvPr>
            <p:ph type="sldNum" sz="quarter" idx="12"/>
          </p:nvPr>
        </p:nvSpPr>
        <p:spPr/>
        <p:txBody>
          <a:bodyPr/>
          <a:lstStyle>
            <a:lvl1pPr>
              <a:defRPr/>
            </a:lvl1pPr>
          </a:lstStyle>
          <a:p>
            <a:fld id="{FA14C853-561E-40DD-AFAD-B3318592EB2F}" type="slidenum">
              <a:rPr lang="zh-CN" altLang="en-US"/>
            </a:fld>
            <a:endParaRPr lang="zh-CN" altLang="en-US" sz="1800">
              <a:solidFill>
                <a:schemeClr val="tx1"/>
              </a:solidFill>
            </a:endParaRPr>
          </a:p>
        </p:txBody>
      </p:sp>
      <p:sp>
        <p:nvSpPr>
          <p:cNvPr id="5" name="任意多边形 43"/>
          <p:cNvSpPr>
            <a:spLocks noChangeArrowheads="1"/>
          </p:cNvSpPr>
          <p:nvPr/>
        </p:nvSpPr>
        <p:spPr bwMode="auto">
          <a:xfrm rot="5400000">
            <a:off x="7689056" y="-297656"/>
            <a:ext cx="280988" cy="850900"/>
          </a:xfrm>
          <a:custGeom>
            <a:avLst/>
            <a:gdLst>
              <a:gd name="T0" fmla="*/ 0 w 281354"/>
              <a:gd name="T1" fmla="*/ 850296 h 850296"/>
              <a:gd name="T2" fmla="*/ 0 w 281354"/>
              <a:gd name="T3" fmla="*/ 0 h 850296"/>
              <a:gd name="T4" fmla="*/ 48144 w 281354"/>
              <a:gd name="T5" fmla="*/ 7700 h 850296"/>
              <a:gd name="T6" fmla="*/ 281354 w 281354"/>
              <a:gd name="T7" fmla="*/ 286396 h 850296"/>
              <a:gd name="T8" fmla="*/ 281354 w 281354"/>
              <a:gd name="T9" fmla="*/ 850296 h 850296"/>
              <a:gd name="T10" fmla="*/ 0 60000 65536"/>
              <a:gd name="T11" fmla="*/ 0 60000 65536"/>
              <a:gd name="T12" fmla="*/ 0 60000 65536"/>
              <a:gd name="T13" fmla="*/ 0 60000 65536"/>
              <a:gd name="T14" fmla="*/ 0 60000 65536"/>
              <a:gd name="T15" fmla="*/ 0 w 281354"/>
              <a:gd name="T16" fmla="*/ 0 h 850296"/>
              <a:gd name="T17" fmla="*/ 281354 w 281354"/>
              <a:gd name="T18" fmla="*/ 850296 h 850296"/>
            </a:gdLst>
            <a:ahLst/>
            <a:cxnLst>
              <a:cxn ang="T10">
                <a:pos x="T0" y="T1"/>
              </a:cxn>
              <a:cxn ang="T11">
                <a:pos x="T2" y="T3"/>
              </a:cxn>
              <a:cxn ang="T12">
                <a:pos x="T4" y="T5"/>
              </a:cxn>
              <a:cxn ang="T13">
                <a:pos x="T6" y="T7"/>
              </a:cxn>
              <a:cxn ang="T14">
                <a:pos x="T8" y="T9"/>
              </a:cxn>
            </a:cxnLst>
            <a:rect l="T15" t="T16" r="T17" b="T18"/>
            <a:pathLst>
              <a:path w="281354" h="850296">
                <a:moveTo>
                  <a:pt x="0" y="850296"/>
                </a:moveTo>
                <a:lnTo>
                  <a:pt x="0" y="0"/>
                </a:lnTo>
                <a:lnTo>
                  <a:pt x="48144" y="7700"/>
                </a:lnTo>
                <a:cubicBezTo>
                  <a:pt x="185192" y="53616"/>
                  <a:pt x="281354" y="161111"/>
                  <a:pt x="281354" y="286396"/>
                </a:cubicBezTo>
                <a:lnTo>
                  <a:pt x="281354" y="850296"/>
                </a:lnTo>
                <a:close/>
              </a:path>
            </a:pathLst>
          </a:custGeom>
          <a:solidFill>
            <a:srgbClr val="83B345"/>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 name="任意多边形 39"/>
          <p:cNvSpPr>
            <a:spLocks noChangeArrowheads="1"/>
          </p:cNvSpPr>
          <p:nvPr/>
        </p:nvSpPr>
        <p:spPr bwMode="auto">
          <a:xfrm rot="5400000">
            <a:off x="5964238" y="-304800"/>
            <a:ext cx="280988" cy="865187"/>
          </a:xfrm>
          <a:custGeom>
            <a:avLst/>
            <a:gdLst>
              <a:gd name="T0" fmla="*/ 0 w 281354"/>
              <a:gd name="T1" fmla="*/ 866368 h 866368"/>
              <a:gd name="T2" fmla="*/ 0 w 281354"/>
              <a:gd name="T3" fmla="*/ 0 h 866368"/>
              <a:gd name="T4" fmla="*/ 281354 w 281354"/>
              <a:gd name="T5" fmla="*/ 0 h 866368"/>
              <a:gd name="T6" fmla="*/ 281354 w 281354"/>
              <a:gd name="T7" fmla="*/ 866368 h 866368"/>
              <a:gd name="T8" fmla="*/ 0 60000 65536"/>
              <a:gd name="T9" fmla="*/ 0 60000 65536"/>
              <a:gd name="T10" fmla="*/ 0 60000 65536"/>
              <a:gd name="T11" fmla="*/ 0 60000 65536"/>
              <a:gd name="T12" fmla="*/ 0 w 281354"/>
              <a:gd name="T13" fmla="*/ 0 h 866368"/>
              <a:gd name="T14" fmla="*/ 281354 w 281354"/>
              <a:gd name="T15" fmla="*/ 866368 h 866368"/>
            </a:gdLst>
            <a:ahLst/>
            <a:cxnLst>
              <a:cxn ang="T8">
                <a:pos x="T0" y="T1"/>
              </a:cxn>
              <a:cxn ang="T9">
                <a:pos x="T2" y="T3"/>
              </a:cxn>
              <a:cxn ang="T10">
                <a:pos x="T4" y="T5"/>
              </a:cxn>
              <a:cxn ang="T11">
                <a:pos x="T6" y="T7"/>
              </a:cxn>
            </a:cxnLst>
            <a:rect l="T12" t="T13" r="T14" b="T15"/>
            <a:pathLst>
              <a:path w="281354" h="866368">
                <a:moveTo>
                  <a:pt x="0" y="866368"/>
                </a:moveTo>
                <a:lnTo>
                  <a:pt x="0" y="0"/>
                </a:lnTo>
                <a:lnTo>
                  <a:pt x="281354" y="0"/>
                </a:lnTo>
                <a:lnTo>
                  <a:pt x="281354" y="866368"/>
                </a:lnTo>
                <a:close/>
              </a:path>
            </a:pathLst>
          </a:custGeom>
          <a:solidFill>
            <a:srgbClr val="DA609C"/>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7" name="任意多边形 37"/>
          <p:cNvSpPr>
            <a:spLocks noChangeArrowheads="1"/>
          </p:cNvSpPr>
          <p:nvPr/>
        </p:nvSpPr>
        <p:spPr bwMode="auto">
          <a:xfrm rot="5400000">
            <a:off x="5098257" y="-305594"/>
            <a:ext cx="280988" cy="866775"/>
          </a:xfrm>
          <a:custGeom>
            <a:avLst/>
            <a:gdLst>
              <a:gd name="T0" fmla="*/ 0 w 281354"/>
              <a:gd name="T1" fmla="*/ 866368 h 866368"/>
              <a:gd name="T2" fmla="*/ 0 w 281354"/>
              <a:gd name="T3" fmla="*/ 0 h 866368"/>
              <a:gd name="T4" fmla="*/ 281354 w 281354"/>
              <a:gd name="T5" fmla="*/ 0 h 866368"/>
              <a:gd name="T6" fmla="*/ 281354 w 281354"/>
              <a:gd name="T7" fmla="*/ 866368 h 866368"/>
              <a:gd name="T8" fmla="*/ 0 60000 65536"/>
              <a:gd name="T9" fmla="*/ 0 60000 65536"/>
              <a:gd name="T10" fmla="*/ 0 60000 65536"/>
              <a:gd name="T11" fmla="*/ 0 60000 65536"/>
              <a:gd name="T12" fmla="*/ 0 w 281354"/>
              <a:gd name="T13" fmla="*/ 0 h 866368"/>
              <a:gd name="T14" fmla="*/ 281354 w 281354"/>
              <a:gd name="T15" fmla="*/ 866368 h 866368"/>
            </a:gdLst>
            <a:ahLst/>
            <a:cxnLst>
              <a:cxn ang="T8">
                <a:pos x="T0" y="T1"/>
              </a:cxn>
              <a:cxn ang="T9">
                <a:pos x="T2" y="T3"/>
              </a:cxn>
              <a:cxn ang="T10">
                <a:pos x="T4" y="T5"/>
              </a:cxn>
              <a:cxn ang="T11">
                <a:pos x="T6" y="T7"/>
              </a:cxn>
            </a:cxnLst>
            <a:rect l="T12" t="T13" r="T14" b="T15"/>
            <a:pathLst>
              <a:path w="281354" h="866368">
                <a:moveTo>
                  <a:pt x="0" y="866368"/>
                </a:moveTo>
                <a:lnTo>
                  <a:pt x="0" y="0"/>
                </a:lnTo>
                <a:lnTo>
                  <a:pt x="281354" y="0"/>
                </a:lnTo>
                <a:lnTo>
                  <a:pt x="281354" y="866368"/>
                </a:lnTo>
                <a:close/>
              </a:path>
            </a:pathLst>
          </a:custGeom>
          <a:solidFill>
            <a:srgbClr val="0EC7CA"/>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8" name="任意多边形 35"/>
          <p:cNvSpPr>
            <a:spLocks noChangeArrowheads="1"/>
          </p:cNvSpPr>
          <p:nvPr/>
        </p:nvSpPr>
        <p:spPr bwMode="auto">
          <a:xfrm rot="5400000">
            <a:off x="4238625" y="-298450"/>
            <a:ext cx="280988" cy="852488"/>
          </a:xfrm>
          <a:custGeom>
            <a:avLst/>
            <a:gdLst>
              <a:gd name="T0" fmla="*/ 0 w 281354"/>
              <a:gd name="T1" fmla="*/ 852906 h 852906"/>
              <a:gd name="T2" fmla="*/ 0 w 281354"/>
              <a:gd name="T3" fmla="*/ 0 h 852906"/>
              <a:gd name="T4" fmla="*/ 281354 w 281354"/>
              <a:gd name="T5" fmla="*/ 0 h 852906"/>
              <a:gd name="T6" fmla="*/ 281354 w 281354"/>
              <a:gd name="T7" fmla="*/ 563903 h 852906"/>
              <a:gd name="T8" fmla="*/ 97513 w 281354"/>
              <a:gd name="T9" fmla="*/ 822580 h 852906"/>
              <a:gd name="T10" fmla="*/ 0 60000 65536"/>
              <a:gd name="T11" fmla="*/ 0 60000 65536"/>
              <a:gd name="T12" fmla="*/ 0 60000 65536"/>
              <a:gd name="T13" fmla="*/ 0 60000 65536"/>
              <a:gd name="T14" fmla="*/ 0 60000 65536"/>
              <a:gd name="T15" fmla="*/ 0 w 281354"/>
              <a:gd name="T16" fmla="*/ 0 h 852906"/>
              <a:gd name="T17" fmla="*/ 281354 w 281354"/>
              <a:gd name="T18" fmla="*/ 852906 h 852906"/>
            </a:gdLst>
            <a:ahLst/>
            <a:cxnLst>
              <a:cxn ang="T10">
                <a:pos x="T0" y="T1"/>
              </a:cxn>
              <a:cxn ang="T11">
                <a:pos x="T2" y="T3"/>
              </a:cxn>
              <a:cxn ang="T12">
                <a:pos x="T4" y="T5"/>
              </a:cxn>
              <a:cxn ang="T13">
                <a:pos x="T6" y="T7"/>
              </a:cxn>
              <a:cxn ang="T14">
                <a:pos x="T8" y="T9"/>
              </a:cxn>
            </a:cxnLst>
            <a:rect l="T15" t="T16" r="T17" b="T18"/>
            <a:pathLst>
              <a:path w="281354" h="852906">
                <a:moveTo>
                  <a:pt x="0" y="852906"/>
                </a:moveTo>
                <a:lnTo>
                  <a:pt x="0" y="0"/>
                </a:lnTo>
                <a:lnTo>
                  <a:pt x="281354" y="0"/>
                </a:lnTo>
                <a:lnTo>
                  <a:pt x="281354" y="563903"/>
                </a:lnTo>
                <a:cubicBezTo>
                  <a:pt x="281354" y="673528"/>
                  <a:pt x="207730" y="769532"/>
                  <a:pt x="97513" y="822580"/>
                </a:cubicBezTo>
                <a:close/>
              </a:path>
            </a:pathLst>
          </a:custGeom>
          <a:solidFill>
            <a:srgbClr val="7EABF8"/>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9" name="任意多边形 41"/>
          <p:cNvSpPr>
            <a:spLocks noChangeArrowheads="1"/>
          </p:cNvSpPr>
          <p:nvPr/>
        </p:nvSpPr>
        <p:spPr bwMode="auto">
          <a:xfrm rot="5400000">
            <a:off x="6830219" y="-305594"/>
            <a:ext cx="280988" cy="866775"/>
          </a:xfrm>
          <a:custGeom>
            <a:avLst/>
            <a:gdLst>
              <a:gd name="T0" fmla="*/ 0 w 281354"/>
              <a:gd name="T1" fmla="*/ 866368 h 866368"/>
              <a:gd name="T2" fmla="*/ 0 w 281354"/>
              <a:gd name="T3" fmla="*/ 0 h 866368"/>
              <a:gd name="T4" fmla="*/ 281354 w 281354"/>
              <a:gd name="T5" fmla="*/ 0 h 866368"/>
              <a:gd name="T6" fmla="*/ 281354 w 281354"/>
              <a:gd name="T7" fmla="*/ 866368 h 866368"/>
              <a:gd name="T8" fmla="*/ 0 60000 65536"/>
              <a:gd name="T9" fmla="*/ 0 60000 65536"/>
              <a:gd name="T10" fmla="*/ 0 60000 65536"/>
              <a:gd name="T11" fmla="*/ 0 60000 65536"/>
              <a:gd name="T12" fmla="*/ 0 w 281354"/>
              <a:gd name="T13" fmla="*/ 0 h 866368"/>
              <a:gd name="T14" fmla="*/ 281354 w 281354"/>
              <a:gd name="T15" fmla="*/ 866368 h 866368"/>
            </a:gdLst>
            <a:ahLst/>
            <a:cxnLst>
              <a:cxn ang="T8">
                <a:pos x="T0" y="T1"/>
              </a:cxn>
              <a:cxn ang="T9">
                <a:pos x="T2" y="T3"/>
              </a:cxn>
              <a:cxn ang="T10">
                <a:pos x="T4" y="T5"/>
              </a:cxn>
              <a:cxn ang="T11">
                <a:pos x="T6" y="T7"/>
              </a:cxn>
            </a:cxnLst>
            <a:rect l="T12" t="T13" r="T14" b="T15"/>
            <a:pathLst>
              <a:path w="281354" h="866368">
                <a:moveTo>
                  <a:pt x="0" y="866368"/>
                </a:moveTo>
                <a:lnTo>
                  <a:pt x="0" y="0"/>
                </a:lnTo>
                <a:lnTo>
                  <a:pt x="281354" y="0"/>
                </a:lnTo>
                <a:lnTo>
                  <a:pt x="281354" y="866368"/>
                </a:lnTo>
                <a:close/>
              </a:path>
            </a:pathLst>
          </a:custGeom>
          <a:solidFill>
            <a:srgbClr val="FEBC30"/>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7" y="457200"/>
            <a:ext cx="4165200" cy="1600200"/>
          </a:xfrm>
        </p:spPr>
        <p:txBody>
          <a:bodyPr anchor="t" anchorCtr="0"/>
          <a:lstStyle>
            <a:lvl1pPr marL="0">
              <a:defRPr sz="3200"/>
            </a:lvl1pPr>
          </a:lstStyle>
          <a:p>
            <a:r>
              <a:rPr lang="zh-CN" altLang="en-US" dirty="0" smtClean="0"/>
              <a:t>单击此处编辑母版标题样式</a:t>
            </a:r>
            <a:endParaRPr lang="zh-CN" altLang="en-US" dirty="0"/>
          </a:p>
        </p:txBody>
      </p:sp>
      <p:sp>
        <p:nvSpPr>
          <p:cNvPr id="3" name="图片占位符 2"/>
          <p:cNvSpPr>
            <a:spLocks noGrp="1" noChangeAspect="1"/>
          </p:cNvSpPr>
          <p:nvPr>
            <p:ph type="pic" idx="1"/>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smtClean="0"/>
              <a:t>单击此处编辑母版文本样式</a:t>
            </a:r>
            <a:endParaRPr lang="zh-CN" altLang="en-US" dirty="0" smtClean="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0029370" y="365125"/>
            <a:ext cx="1324429" cy="5811838"/>
          </a:xfrm>
        </p:spPr>
        <p:txBody>
          <a:bodyPr vert="eaVert">
            <a:normAutofit/>
          </a:bodyPr>
          <a:lstStyle>
            <a:lvl1pPr>
              <a:defRPr sz="3600"/>
            </a:lvl1pPr>
          </a:lstStyle>
          <a:p>
            <a:r>
              <a:rPr lang="zh-CN" altLang="en-US" dirty="0" smtClean="0"/>
              <a:t>单击此处编辑母版标题样式</a:t>
            </a:r>
            <a:endParaRPr lang="zh-CN" altLang="en-US" dirty="0"/>
          </a:p>
        </p:txBody>
      </p:sp>
      <p:sp>
        <p:nvSpPr>
          <p:cNvPr id="3" name="竖排文字占位符 2"/>
          <p:cNvSpPr>
            <a:spLocks noGrp="1"/>
          </p:cNvSpPr>
          <p:nvPr>
            <p:ph type="body" orient="vert" idx="1"/>
          </p:nvPr>
        </p:nvSpPr>
        <p:spPr>
          <a:xfrm>
            <a:off x="838199" y="365125"/>
            <a:ext cx="8987971" cy="5811838"/>
          </a:xfrm>
        </p:spPr>
        <p:txBody>
          <a:bodyPr vert="eaVert"/>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9EFD9D74-47D9-4702-A33C-335B63B48DB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9EFD9D74-47D9-4702-A33C-335B63B48DB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ABC47A4-756D-490B-A52F-7D9E2C9FC05F}" type="slidenum">
              <a:rPr lang="zh-CN" altLang="en-US" smtClean="0"/>
            </a:fld>
            <a:endParaRPr lang="zh-CN" altLang="en-US"/>
          </a:p>
        </p:txBody>
      </p:sp>
      <p:sp>
        <p:nvSpPr>
          <p:cNvPr id="7" name="内容占位符 6"/>
          <p:cNvSpPr>
            <a:spLocks noGrp="1"/>
          </p:cNvSpPr>
          <p:nvPr>
            <p:ph sz="quarter" idx="13"/>
          </p:nvPr>
        </p:nvSpPr>
        <p:spPr>
          <a:xfrm>
            <a:off x="838200" y="529067"/>
            <a:ext cx="10515600" cy="5575095"/>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p:spPr>
        <p:txBody>
          <a:bodyPr/>
          <a:lstStyle>
            <a:lvl1pPr>
              <a:defRPr/>
            </a:lvl1pPr>
          </a:lstStyle>
          <a:p>
            <a:fld id="{1395EEB0-5B0B-473C-AB59-C853D713E3B3}" type="datetime1">
              <a:rPr lang="zh-CN" altLang="en-US"/>
            </a:fld>
            <a:endParaRPr lang="zh-CN" altLang="en-US" sz="1800">
              <a:solidFill>
                <a:schemeClr val="tx1"/>
              </a:solidFill>
            </a:endParaRPr>
          </a:p>
        </p:txBody>
      </p:sp>
      <p:sp>
        <p:nvSpPr>
          <p:cNvPr id="4" name="页脚占位符 3"/>
          <p:cNvSpPr>
            <a:spLocks noGrp="1"/>
          </p:cNvSpPr>
          <p:nvPr>
            <p:ph type="ftr" sz="quarter" idx="11"/>
          </p:nvPr>
        </p:nvSpPr>
        <p:spPr>
          <a:xfrm>
            <a:off x="4038600" y="6356350"/>
            <a:ext cx="4114800" cy="365125"/>
          </a:xfrm>
        </p:spPr>
        <p:txBody>
          <a:bodyPr/>
          <a:lstStyle>
            <a:lvl1pPr>
              <a:defRPr/>
            </a:lvl1pPr>
          </a:lstStyle>
          <a:p>
            <a:endParaRPr lang="zh-CN" altLang="zh-CN"/>
          </a:p>
        </p:txBody>
      </p:sp>
      <p:sp>
        <p:nvSpPr>
          <p:cNvPr id="5" name="灯片编号占位符 4"/>
          <p:cNvSpPr>
            <a:spLocks noGrp="1"/>
          </p:cNvSpPr>
          <p:nvPr>
            <p:ph type="sldNum" sz="quarter" idx="12"/>
          </p:nvPr>
        </p:nvSpPr>
        <p:spPr>
          <a:xfrm>
            <a:off x="8610600" y="6356350"/>
            <a:ext cx="2743200" cy="365125"/>
          </a:xfrm>
        </p:spPr>
        <p:txBody>
          <a:bodyPr/>
          <a:lstStyle>
            <a:lvl1pPr>
              <a:defRPr/>
            </a:lvl1pPr>
          </a:lstStyle>
          <a:p>
            <a:fld id="{BFCC8BC9-556A-48A4-A897-4F92C44735C2}" type="slidenum">
              <a:rPr lang="zh-CN" altLang="en-US"/>
            </a:fld>
            <a:endParaRPr lang="zh-CN" altLang="en-US" sz="1800">
              <a:solidFill>
                <a:schemeClr val="tx1"/>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1395EEB0-5B0B-473C-AB59-C853D713E3B3}" type="datetime1">
              <a:rPr lang="zh-CN" altLang="en-US"/>
            </a:fld>
            <a:endParaRPr lang="zh-CN" altLang="en-US" sz="1800">
              <a:solidFill>
                <a:schemeClr val="tx1"/>
              </a:solidFill>
            </a:endParaRPr>
          </a:p>
        </p:txBody>
      </p:sp>
      <p:sp>
        <p:nvSpPr>
          <p:cNvPr id="5" name="页脚占位符 4"/>
          <p:cNvSpPr>
            <a:spLocks noGrp="1"/>
          </p:cNvSpPr>
          <p:nvPr>
            <p:ph type="ftr" sz="quarter" idx="11"/>
          </p:nvPr>
        </p:nvSpPr>
        <p:spPr/>
        <p:txBody>
          <a:bodyPr/>
          <a:lstStyle/>
          <a:p>
            <a:endParaRPr lang="zh-CN" altLang="zh-CN"/>
          </a:p>
        </p:txBody>
      </p:sp>
      <p:sp>
        <p:nvSpPr>
          <p:cNvPr id="6" name="灯片编号占位符 5"/>
          <p:cNvSpPr>
            <a:spLocks noGrp="1"/>
          </p:cNvSpPr>
          <p:nvPr>
            <p:ph type="sldNum" sz="quarter" idx="12"/>
          </p:nvPr>
        </p:nvSpPr>
        <p:spPr/>
        <p:txBody>
          <a:bodyPr/>
          <a:lstStyle/>
          <a:p>
            <a:fld id="{850D8FBF-CB45-4C30-8AC2-27BE58EB7A3A}" type="slidenum">
              <a:rPr lang="zh-CN" altLang="en-US"/>
            </a:fld>
            <a:endParaRPr lang="zh-CN" altLang="en-US" sz="1800">
              <a:solidFill>
                <a:schemeClr val="tx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6" Type="http://schemas.openxmlformats.org/officeDocument/2006/relationships/theme" Target="../theme/theme2.xml"/><Relationship Id="rId15" Type="http://schemas.openxmlformats.org/officeDocument/2006/relationships/tags" Target="../tags/tag3.xml"/><Relationship Id="rId14" Type="http://schemas.openxmlformats.org/officeDocument/2006/relationships/tags" Target="../tags/tag2.xml"/><Relationship Id="rId13" Type="http://schemas.openxmlformats.org/officeDocument/2006/relationships/tags" Target="../tags/tag1.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rgbClr val="F2F2F2"/>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custDataLst>
              <p:tags r:id="rId13"/>
            </p:custDataLst>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zh-CN" smtClean="0">
                <a:sym typeface="Calibri Light" panose="020F0302020204030204" pitchFamily="34" charset="0"/>
              </a:rPr>
              <a:t>单击此处编辑母版标题样式</a:t>
            </a:r>
            <a:endParaRPr lang="zh-CN" altLang="zh-CN" smtClean="0">
              <a:sym typeface="Calibri Light" panose="020F0302020204030204" pitchFamily="34" charset="0"/>
            </a:endParaRPr>
          </a:p>
        </p:txBody>
      </p:sp>
      <p:sp>
        <p:nvSpPr>
          <p:cNvPr id="1027" name="文本占位符 2"/>
          <p:cNvSpPr>
            <a:spLocks noGrp="1" noChangeArrowheads="1"/>
          </p:cNvSpPr>
          <p:nvPr>
            <p:ph type="body" idx="1"/>
            <p:custDataLst>
              <p:tags r:id="rId14"/>
            </p:custDataLst>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zh-CN" dirty="0" smtClean="0">
                <a:sym typeface="Calibri" panose="020F0502020204030204" pitchFamily="34" charset="0"/>
              </a:rPr>
              <a:t>单击此处编辑母版文本样式</a:t>
            </a:r>
            <a:endParaRPr lang="zh-CN" altLang="zh-CN" dirty="0" smtClean="0">
              <a:sym typeface="Calibri" panose="020F0502020204030204" pitchFamily="34" charset="0"/>
            </a:endParaRPr>
          </a:p>
          <a:p>
            <a:pPr lvl="1"/>
            <a:r>
              <a:rPr lang="zh-CN" altLang="zh-CN" dirty="0" smtClean="0">
                <a:sym typeface="Calibri" panose="020F0502020204030204" pitchFamily="34" charset="0"/>
              </a:rPr>
              <a:t>第二级</a:t>
            </a:r>
            <a:endParaRPr lang="zh-CN" altLang="zh-CN" dirty="0" smtClean="0">
              <a:sym typeface="Calibri" panose="020F0502020204030204" pitchFamily="34" charset="0"/>
            </a:endParaRPr>
          </a:p>
          <a:p>
            <a:pPr lvl="2"/>
            <a:r>
              <a:rPr lang="zh-CN" altLang="zh-CN" dirty="0" smtClean="0">
                <a:sym typeface="Calibri" panose="020F0502020204030204" pitchFamily="34" charset="0"/>
              </a:rPr>
              <a:t>第三级</a:t>
            </a:r>
            <a:endParaRPr lang="zh-CN" altLang="zh-CN" dirty="0" smtClean="0">
              <a:sym typeface="Calibri" panose="020F0502020204030204" pitchFamily="34" charset="0"/>
            </a:endParaRPr>
          </a:p>
          <a:p>
            <a:pPr lvl="3"/>
            <a:r>
              <a:rPr lang="zh-CN" altLang="zh-CN" dirty="0" smtClean="0">
                <a:sym typeface="Calibri" panose="020F0502020204030204" pitchFamily="34" charset="0"/>
              </a:rPr>
              <a:t>第四级</a:t>
            </a:r>
            <a:endParaRPr lang="zh-CN" altLang="zh-CN" dirty="0" smtClean="0">
              <a:sym typeface="Calibri" panose="020F0502020204030204" pitchFamily="34" charset="0"/>
            </a:endParaRPr>
          </a:p>
          <a:p>
            <a:pPr lvl="4"/>
            <a:r>
              <a:rPr lang="zh-CN" altLang="zh-CN" dirty="0" smtClean="0">
                <a:sym typeface="Calibri" panose="020F0502020204030204" pitchFamily="34" charset="0"/>
              </a:rPr>
              <a:t>第五级</a:t>
            </a:r>
            <a:endParaRPr lang="zh-CN" altLang="zh-CN" dirty="0" smtClean="0">
              <a:sym typeface="Calibri" panose="020F0502020204030204" pitchFamily="34" charset="0"/>
            </a:endParaRPr>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normAutofit/>
          </a:bodyPr>
          <a:lstStyle>
            <a:lvl1pPr>
              <a:defRPr sz="1200">
                <a:solidFill>
                  <a:srgbClr val="898989"/>
                </a:solidFill>
              </a:defRPr>
            </a:lvl1pPr>
          </a:lstStyle>
          <a:p>
            <a:fld id="{1395EEB0-5B0B-473C-AB59-C853D713E3B3}" type="datetime1">
              <a:rPr lang="zh-CN" altLang="en-US"/>
            </a:fld>
            <a:endParaRPr lang="zh-CN" altLang="en-US" sz="1800">
              <a:solidFill>
                <a:schemeClr val="tx1"/>
              </a:solidFill>
            </a:endParaRPr>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normAutofit/>
          </a:bodyPr>
          <a:lstStyle>
            <a:lvl1pPr algn="ctr">
              <a:defRPr sz="1200">
                <a:solidFill>
                  <a:srgbClr val="898989"/>
                </a:solidFill>
              </a:defRPr>
            </a:lvl1pPr>
          </a:lstStyle>
          <a:p>
            <a:endParaRPr lang="zh-CN" altLang="zh-CN"/>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normAutofit/>
          </a:bodyPr>
          <a:lstStyle>
            <a:lvl1pPr algn="r">
              <a:defRPr sz="1200">
                <a:solidFill>
                  <a:srgbClr val="898989"/>
                </a:solidFill>
              </a:defRPr>
            </a:lvl1pPr>
          </a:lstStyle>
          <a:p>
            <a:fld id="{850D8FBF-CB45-4C30-8AC2-27BE58EB7A3A}" type="slidenum">
              <a:rPr lang="zh-CN" altLang="en-US"/>
            </a:fld>
            <a:endParaRPr lang="zh-CN" altLang="en-US" sz="1800">
              <a:solidFill>
                <a:schemeClr val="tx1"/>
              </a:solidFill>
            </a:endParaRPr>
          </a:p>
        </p:txBody>
      </p:sp>
      <p:sp>
        <p:nvSpPr>
          <p:cNvPr id="2" name="KSO_TEMPLATE" hidden="1"/>
          <p:cNvSpPr/>
          <p:nvPr>
            <p:custDataLst>
              <p:tags r:id="rId15"/>
            </p:custDataLst>
          </p:nvPr>
        </p:nvSpPr>
        <p:spPr>
          <a:xfrm>
            <a:off x="0" y="0"/>
            <a:ext cx="0" cy="0"/>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sldNum="0" hdr="0" ftr="0"/>
  <p:txStyles>
    <p:titleStyle>
      <a:lvl1pPr marL="914400" indent="-914400" algn="l" rtl="0" fontAlgn="base">
        <a:lnSpc>
          <a:spcPct val="90000"/>
        </a:lnSpc>
        <a:spcBef>
          <a:spcPct val="0"/>
        </a:spcBef>
        <a:spcAft>
          <a:spcPct val="0"/>
        </a:spcAft>
        <a:defRPr sz="4000" kern="1200">
          <a:solidFill>
            <a:srgbClr val="817C7C"/>
          </a:solidFill>
          <a:latin typeface="+mj-lt"/>
          <a:ea typeface="+mj-ea"/>
          <a:cs typeface="+mj-cs"/>
          <a:sym typeface="Calibri Light" panose="020F0302020204030204" pitchFamily="34" charset="0"/>
        </a:defRPr>
      </a:lvl1pPr>
      <a:lvl2pPr marL="9144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2pPr>
      <a:lvl3pPr marL="9144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3pPr>
      <a:lvl4pPr marL="9144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4pPr>
      <a:lvl5pPr marL="9144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5pPr>
      <a:lvl6pPr marL="13716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6pPr>
      <a:lvl7pPr marL="18288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7pPr>
      <a:lvl8pPr marL="22860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8pPr>
      <a:lvl9pPr marL="2743200" indent="-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sym typeface="Calibri Light" panose="020F0302020204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400" kern="1200">
          <a:solidFill>
            <a:srgbClr val="817C7C"/>
          </a:solidFill>
          <a:latin typeface="+mn-lt"/>
          <a:ea typeface="+mn-ea"/>
          <a:cs typeface="+mn-cs"/>
          <a:sym typeface="Calibri" panose="020F0502020204030204" pitchFamily="34" charset="0"/>
        </a:defRPr>
      </a:lvl1pPr>
      <a:lvl2pPr marL="685800" indent="-228600" algn="l" rtl="0" fontAlgn="base">
        <a:lnSpc>
          <a:spcPct val="90000"/>
        </a:lnSpc>
        <a:spcBef>
          <a:spcPts val="500"/>
        </a:spcBef>
        <a:spcAft>
          <a:spcPct val="0"/>
        </a:spcAft>
        <a:buFont typeface="Arial" panose="020B0604020202020204" pitchFamily="34" charset="0"/>
        <a:buChar char="•"/>
        <a:defRPr sz="2000" kern="1200">
          <a:solidFill>
            <a:srgbClr val="817C7C"/>
          </a:solidFill>
          <a:latin typeface="+mn-lt"/>
          <a:ea typeface="+mn-ea"/>
          <a:cs typeface="+mn-cs"/>
          <a:sym typeface="Calibri" panose="020F0502020204030204" pitchFamily="34" charset="0"/>
        </a:defRPr>
      </a:lvl2pPr>
      <a:lvl3pPr marL="1143000" indent="-228600" algn="l" rtl="0" fontAlgn="base">
        <a:lnSpc>
          <a:spcPct val="90000"/>
        </a:lnSpc>
        <a:spcBef>
          <a:spcPts val="500"/>
        </a:spcBef>
        <a:spcAft>
          <a:spcPct val="0"/>
        </a:spcAft>
        <a:buFont typeface="Arial" panose="020B0604020202020204" pitchFamily="34" charset="0"/>
        <a:buChar char="•"/>
        <a:defRPr sz="1800" kern="1200">
          <a:solidFill>
            <a:srgbClr val="817C7C"/>
          </a:solidFill>
          <a:latin typeface="+mn-lt"/>
          <a:ea typeface="+mn-ea"/>
          <a:cs typeface="+mn-cs"/>
          <a:sym typeface="Calibri" panose="020F0502020204030204" pitchFamily="34" charset="0"/>
        </a:defRPr>
      </a:lvl3pPr>
      <a:lvl4pPr marL="1600200" indent="-228600" algn="l" rtl="0" fontAlgn="base">
        <a:lnSpc>
          <a:spcPct val="90000"/>
        </a:lnSpc>
        <a:spcBef>
          <a:spcPts val="500"/>
        </a:spcBef>
        <a:spcAft>
          <a:spcPct val="0"/>
        </a:spcAft>
        <a:buFont typeface="Arial" panose="020B0604020202020204" pitchFamily="34" charset="0"/>
        <a:buChar char="•"/>
        <a:defRPr sz="1800" kern="1200">
          <a:solidFill>
            <a:srgbClr val="817C7C"/>
          </a:solidFill>
          <a:latin typeface="+mn-lt"/>
          <a:ea typeface="+mn-ea"/>
          <a:cs typeface="+mn-cs"/>
          <a:sym typeface="Calibri" panose="020F0502020204030204" pitchFamily="34" charset="0"/>
        </a:defRPr>
      </a:lvl4pPr>
      <a:lvl5pPr marL="2057400" indent="-228600" algn="l" rtl="0" fontAlgn="base">
        <a:lnSpc>
          <a:spcPct val="90000"/>
        </a:lnSpc>
        <a:spcBef>
          <a:spcPts val="500"/>
        </a:spcBef>
        <a:spcAft>
          <a:spcPct val="0"/>
        </a:spcAft>
        <a:buFont typeface="Arial" panose="020B0604020202020204" pitchFamily="34" charset="0"/>
        <a:buChar char="•"/>
        <a:defRPr sz="1800" kern="1200">
          <a:solidFill>
            <a:srgbClr val="817C7C"/>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6.pn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8.xml"/><Relationship Id="rId3" Type="http://schemas.openxmlformats.org/officeDocument/2006/relationships/tags" Target="../tags/tag12.xml"/><Relationship Id="rId2" Type="http://schemas.openxmlformats.org/officeDocument/2006/relationships/image" Target="../media/image10.png"/><Relationship Id="rId1" Type="http://schemas.openxmlformats.org/officeDocument/2006/relationships/tags" Target="../tags/tag1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1.png"/></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18.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2.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6.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7.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3.xml"/><Relationship Id="rId1"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0.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1.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2.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3.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4.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5.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28.png"/><Relationship Id="rId1"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773680" y="3556000"/>
            <a:ext cx="6979920" cy="1141730"/>
          </a:xfrm>
        </p:spPr>
        <p:txBody>
          <a:bodyPr/>
          <a:lstStyle/>
          <a:p>
            <a:pPr algn="ctr"/>
            <a:r>
              <a:rPr lang="zh-CN" altLang="en-US" dirty="0"/>
              <a:t>敏捷项目管理</a:t>
            </a:r>
            <a:br>
              <a:rPr lang="zh-CN" altLang="en-US" dirty="0"/>
            </a:br>
            <a:endParaRPr lang="zh-CN" altLang="en-US" sz="2400" dirty="0"/>
          </a:p>
        </p:txBody>
      </p:sp>
      <p:sp>
        <p:nvSpPr>
          <p:cNvPr id="3" name="日期占位符 2"/>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敏捷原则</a:t>
            </a:r>
            <a:endParaRPr lang="zh-CN" altLang="en-US"/>
          </a:p>
        </p:txBody>
      </p:sp>
      <p:sp>
        <p:nvSpPr>
          <p:cNvPr id="3" name="内容占位符 2"/>
          <p:cNvSpPr>
            <a:spLocks noGrp="1"/>
          </p:cNvSpPr>
          <p:nvPr>
            <p:ph idx="1"/>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图片 4"/>
          <p:cNvPicPr>
            <a:picLocks noChangeAspect="1"/>
          </p:cNvPicPr>
          <p:nvPr/>
        </p:nvPicPr>
        <p:blipFill>
          <a:blip r:embed="rId1"/>
          <a:stretch>
            <a:fillRect/>
          </a:stretch>
        </p:blipFill>
        <p:spPr>
          <a:xfrm>
            <a:off x="20320" y="-635"/>
            <a:ext cx="12150090" cy="68516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4647565" y="194945"/>
            <a:ext cx="7265670" cy="6790055"/>
          </a:xfrm>
          <a:prstGeom prst="rect">
            <a:avLst/>
          </a:prstGeom>
        </p:spPr>
      </p:pic>
      <p:sp>
        <p:nvSpPr>
          <p:cNvPr id="6" name="文本框 5"/>
          <p:cNvSpPr txBox="1"/>
          <p:nvPr/>
        </p:nvSpPr>
        <p:spPr>
          <a:xfrm>
            <a:off x="381000" y="604520"/>
            <a:ext cx="3657600" cy="613410"/>
          </a:xfrm>
          <a:prstGeom prst="rect">
            <a:avLst/>
          </a:prstGeom>
          <a:noFill/>
        </p:spPr>
        <p:txBody>
          <a:bodyPr wrap="square" rtlCol="0">
            <a:spAutoFit/>
          </a:bodyPr>
          <a:p>
            <a:r>
              <a:rPr lang="zh-CN" altLang="en-US" sz="3200">
                <a:latin typeface="微软雅黑" panose="020B0503020204020204" charset="-122"/>
                <a:ea typeface="微软雅黑" panose="020B0503020204020204" charset="-122"/>
              </a:rPr>
              <a:t>瀑布模型</a:t>
            </a:r>
            <a:r>
              <a:rPr lang="en-US" altLang="zh-CN" sz="3200">
                <a:latin typeface="微软雅黑" panose="020B0503020204020204" charset="-122"/>
                <a:ea typeface="微软雅黑" panose="020B0503020204020204" charset="-122"/>
              </a:rPr>
              <a:t>vs</a:t>
            </a:r>
            <a:r>
              <a:rPr lang="zh-CN" altLang="zh-CN" sz="3200">
                <a:latin typeface="微软雅黑" panose="020B0503020204020204" charset="-122"/>
                <a:ea typeface="微软雅黑" panose="020B0503020204020204" charset="-122"/>
              </a:rPr>
              <a:t>敏捷</a:t>
            </a:r>
            <a:endParaRPr lang="zh-CN" altLang="zh-CN" sz="3200">
              <a:latin typeface="微软雅黑" panose="020B0503020204020204" charset="-122"/>
              <a:ea typeface="微软雅黑" panose="020B050302020402020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05435" y="517525"/>
            <a:ext cx="11048365" cy="746760"/>
          </a:xfrm>
        </p:spPr>
        <p:txBody>
          <a:bodyPr/>
          <a:p>
            <a:r>
              <a:rPr lang="zh-CN" altLang="en-US" sz="3200"/>
              <a:t>敏捷生命周期</a:t>
            </a:r>
            <a:endParaRPr lang="zh-CN" altLang="en-US" sz="3200"/>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6" name="图片 5"/>
          <p:cNvPicPr>
            <a:picLocks noChangeAspect="1"/>
          </p:cNvPicPr>
          <p:nvPr/>
        </p:nvPicPr>
        <p:blipFill>
          <a:blip r:embed="rId1"/>
          <a:stretch>
            <a:fillRect/>
          </a:stretch>
        </p:blipFill>
        <p:spPr>
          <a:xfrm>
            <a:off x="5256530" y="1935480"/>
            <a:ext cx="6753225" cy="4131945"/>
          </a:xfrm>
          <a:prstGeom prst="rect">
            <a:avLst/>
          </a:prstGeom>
        </p:spPr>
      </p:pic>
      <p:pic>
        <p:nvPicPr>
          <p:cNvPr id="7" name="图片 6"/>
          <p:cNvPicPr>
            <a:picLocks noChangeAspect="1"/>
          </p:cNvPicPr>
          <p:nvPr/>
        </p:nvPicPr>
        <p:blipFill>
          <a:blip r:embed="rId2"/>
          <a:stretch>
            <a:fillRect/>
          </a:stretch>
        </p:blipFill>
        <p:spPr>
          <a:xfrm>
            <a:off x="71120" y="1935480"/>
            <a:ext cx="4002405" cy="4131945"/>
          </a:xfrm>
          <a:prstGeom prst="rect">
            <a:avLst/>
          </a:prstGeom>
        </p:spPr>
      </p:pic>
      <p:sp>
        <p:nvSpPr>
          <p:cNvPr id="8" name="右箭头 7"/>
          <p:cNvSpPr/>
          <p:nvPr/>
        </p:nvSpPr>
        <p:spPr>
          <a:xfrm>
            <a:off x="4201160" y="3540125"/>
            <a:ext cx="979170" cy="485775"/>
          </a:xfrm>
          <a:prstGeom prst="rightArrow">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50520" y="441325"/>
            <a:ext cx="10515600" cy="777240"/>
          </a:xfrm>
        </p:spPr>
        <p:txBody>
          <a:bodyPr/>
          <a:p>
            <a:r>
              <a:rPr lang="zh-CN" altLang="en-US" sz="3200"/>
              <a:t>敏捷石蕊测试</a:t>
            </a:r>
            <a:endParaRPr lang="zh-CN" altLang="en-US" sz="3200"/>
          </a:p>
        </p:txBody>
      </p:sp>
      <p:sp>
        <p:nvSpPr>
          <p:cNvPr id="3" name="内容占位符 2"/>
          <p:cNvSpPr>
            <a:spLocks noGrp="1"/>
          </p:cNvSpPr>
          <p:nvPr>
            <p:ph idx="1"/>
          </p:nvPr>
        </p:nvSpPr>
        <p:spPr>
          <a:xfrm>
            <a:off x="350520" y="1390650"/>
            <a:ext cx="11429365" cy="5311140"/>
          </a:xfrm>
        </p:spPr>
        <p:txBody>
          <a:bodyPr/>
          <a:p>
            <a:pPr marL="342900" indent="-342900">
              <a:buFont typeface="+mj-lt"/>
              <a:buAutoNum type="arabicPeriod"/>
            </a:pPr>
            <a:r>
              <a:rPr lang="zh-CN" altLang="en-US" sz="1800">
                <a:latin typeface="微软雅黑" panose="020B0503020204020204" charset="-122"/>
                <a:ea typeface="微软雅黑" panose="020B0503020204020204" charset="-122"/>
              </a:rPr>
              <a:t>我们此刻的所作所为是否能够对尽早的和持续的交付有价值的软件提供支持</a:t>
            </a:r>
            <a:r>
              <a:rPr lang="en-US" altLang="zh-CN" sz="1800">
                <a:latin typeface="微软雅黑" panose="020B0503020204020204" charset="-122"/>
                <a:ea typeface="微软雅黑" panose="020B0503020204020204" charset="-122"/>
              </a:rPr>
              <a:t>?</a:t>
            </a:r>
            <a:endParaRPr lang="en-US" altLang="zh-CN" sz="1800">
              <a:latin typeface="微软雅黑" panose="020B0503020204020204" charset="-122"/>
              <a:ea typeface="微软雅黑" panose="020B0503020204020204" charset="-122"/>
            </a:endParaRPr>
          </a:p>
          <a:p>
            <a:pPr marL="342900" indent="-342900">
              <a:buFont typeface="+mj-lt"/>
              <a:buAutoNum type="arabicPeriod"/>
            </a:pPr>
            <a:r>
              <a:rPr lang="zh-CN" altLang="zh-CN" sz="1800">
                <a:latin typeface="微软雅黑" panose="020B0503020204020204" charset="-122"/>
                <a:ea typeface="微软雅黑" panose="020B0503020204020204" charset="-122"/>
              </a:rPr>
              <a:t>我们的流程是否欢迎变更并能够从变更中获得好处？</a:t>
            </a:r>
            <a:endParaRPr lang="zh-CN" altLang="zh-CN" sz="1800">
              <a:latin typeface="微软雅黑" panose="020B0503020204020204" charset="-122"/>
              <a:ea typeface="微软雅黑" panose="020B0503020204020204" charset="-122"/>
            </a:endParaRPr>
          </a:p>
          <a:p>
            <a:pPr marL="342900" indent="-342900">
              <a:buFont typeface="+mj-lt"/>
              <a:buAutoNum type="arabicPeriod"/>
            </a:pPr>
            <a:r>
              <a:rPr lang="zh-CN" altLang="zh-CN" sz="1800">
                <a:latin typeface="微软雅黑" panose="020B0503020204020204" charset="-122"/>
                <a:ea typeface="微软雅黑" panose="020B0503020204020204" charset="-122"/>
              </a:rPr>
              <a:t>我们的流程是否能够引导并支持可工作软件的交付？</a:t>
            </a:r>
            <a:endParaRPr lang="zh-CN" altLang="zh-CN" sz="1800">
              <a:latin typeface="微软雅黑" panose="020B0503020204020204" charset="-122"/>
              <a:ea typeface="微软雅黑" panose="020B0503020204020204" charset="-122"/>
            </a:endParaRPr>
          </a:p>
          <a:p>
            <a:pPr marL="342900" indent="-342900">
              <a:buFont typeface="+mj-lt"/>
              <a:buAutoNum type="arabicPeriod"/>
            </a:pPr>
            <a:r>
              <a:rPr lang="zh-CN" altLang="zh-CN" sz="1800">
                <a:latin typeface="微软雅黑" panose="020B0503020204020204" charset="-122"/>
                <a:ea typeface="微软雅黑" panose="020B0503020204020204" charset="-122"/>
              </a:rPr>
              <a:t>开发人员和产品负责人是否每日在一起工作？客户和业务关系人是否与项目团队紧密工作？</a:t>
            </a:r>
            <a:endParaRPr lang="zh-CN" altLang="zh-CN" sz="1800">
              <a:latin typeface="微软雅黑" panose="020B0503020204020204" charset="-122"/>
              <a:ea typeface="微软雅黑" panose="020B0503020204020204" charset="-122"/>
            </a:endParaRPr>
          </a:p>
          <a:p>
            <a:pPr marL="342900" indent="-342900">
              <a:buFont typeface="+mj-lt"/>
              <a:buAutoNum type="arabicPeriod"/>
            </a:pPr>
            <a:r>
              <a:rPr lang="zh-CN" altLang="zh-CN" sz="1800">
                <a:latin typeface="微软雅黑" panose="020B0503020204020204" charset="-122"/>
                <a:ea typeface="微软雅黑" panose="020B0503020204020204" charset="-122"/>
              </a:rPr>
              <a:t>为促进工作开发，我们的环境是否给予开发团队所学的支持？</a:t>
            </a:r>
            <a:endParaRPr lang="zh-CN" altLang="zh-CN" sz="1800">
              <a:latin typeface="微软雅黑" panose="020B0503020204020204" charset="-122"/>
              <a:ea typeface="微软雅黑" panose="020B0503020204020204" charset="-122"/>
            </a:endParaRPr>
          </a:p>
          <a:p>
            <a:pPr marL="342900" indent="-342900">
              <a:buFont typeface="+mj-lt"/>
              <a:buAutoNum type="arabicPeriod"/>
            </a:pPr>
            <a:r>
              <a:rPr lang="zh-CN" altLang="zh-CN" sz="1800">
                <a:latin typeface="微软雅黑" panose="020B0503020204020204" charset="-122"/>
                <a:ea typeface="微软雅黑" panose="020B0503020204020204" charset="-122"/>
              </a:rPr>
              <a:t>我们面对么沟通是否比电话和电子邮件沟通更多？</a:t>
            </a:r>
            <a:endParaRPr lang="zh-CN" altLang="zh-CN" sz="1800">
              <a:latin typeface="微软雅黑" panose="020B0503020204020204" charset="-122"/>
              <a:ea typeface="微软雅黑" panose="020B0503020204020204" charset="-122"/>
            </a:endParaRPr>
          </a:p>
          <a:p>
            <a:pPr marL="342900" indent="-342900">
              <a:buFont typeface="+mj-lt"/>
              <a:buAutoNum type="arabicPeriod"/>
            </a:pPr>
            <a:r>
              <a:rPr lang="zh-CN" altLang="zh-CN" sz="1800">
                <a:latin typeface="微软雅黑" panose="020B0503020204020204" charset="-122"/>
                <a:ea typeface="微软雅黑" panose="020B0503020204020204" charset="-122"/>
              </a:rPr>
              <a:t>我们是否通过所开发的可工作软件的数量来度量进展？</a:t>
            </a:r>
            <a:endParaRPr lang="zh-CN" altLang="zh-CN" sz="1800">
              <a:latin typeface="微软雅黑" panose="020B0503020204020204" charset="-122"/>
              <a:ea typeface="微软雅黑" panose="020B0503020204020204" charset="-122"/>
            </a:endParaRPr>
          </a:p>
          <a:p>
            <a:pPr marL="342900" indent="-342900">
              <a:buFont typeface="+mj-lt"/>
              <a:buAutoNum type="arabicPeriod"/>
            </a:pPr>
            <a:r>
              <a:rPr lang="zh-CN" altLang="zh-CN" sz="1800">
                <a:latin typeface="微软雅黑" panose="020B0503020204020204" charset="-122"/>
                <a:ea typeface="微软雅黑" panose="020B0503020204020204" charset="-122"/>
              </a:rPr>
              <a:t>我们是否能长期维持这样的前进步伐？</a:t>
            </a:r>
            <a:endParaRPr lang="zh-CN" altLang="zh-CN" sz="1800">
              <a:latin typeface="微软雅黑" panose="020B0503020204020204" charset="-122"/>
              <a:ea typeface="微软雅黑" panose="020B0503020204020204" charset="-122"/>
            </a:endParaRPr>
          </a:p>
          <a:p>
            <a:pPr marL="342900" indent="-342900">
              <a:buFont typeface="+mj-lt"/>
              <a:buAutoNum type="arabicPeriod"/>
            </a:pPr>
            <a:r>
              <a:rPr lang="zh-CN" altLang="zh-CN" sz="1800">
                <a:latin typeface="微软雅黑" panose="020B0503020204020204" charset="-122"/>
                <a:ea typeface="微软雅黑" panose="020B0503020204020204" charset="-122"/>
              </a:rPr>
              <a:t>我们是否支持考虑未来变更的卓越技术和良好设计</a:t>
            </a:r>
            <a:r>
              <a:rPr lang="en-US" altLang="zh-CN" sz="1800">
                <a:latin typeface="微软雅黑" panose="020B0503020204020204" charset="-122"/>
                <a:ea typeface="微软雅黑" panose="020B0503020204020204" charset="-122"/>
              </a:rPr>
              <a:t>?</a:t>
            </a:r>
            <a:endParaRPr lang="en-US" altLang="zh-CN" sz="1800">
              <a:latin typeface="微软雅黑" panose="020B0503020204020204" charset="-122"/>
              <a:ea typeface="微软雅黑" panose="020B0503020204020204" charset="-122"/>
            </a:endParaRPr>
          </a:p>
          <a:p>
            <a:pPr marL="342900" indent="-342900">
              <a:buFont typeface="+mj-lt"/>
              <a:buAutoNum type="arabicPeriod"/>
            </a:pPr>
            <a:r>
              <a:rPr lang="zh-CN" altLang="zh-CN" sz="1800">
                <a:latin typeface="微软雅黑" panose="020B0503020204020204" charset="-122"/>
                <a:ea typeface="微软雅黑" panose="020B0503020204020204" charset="-122"/>
              </a:rPr>
              <a:t>我们是否最大化了不必要工作量</a:t>
            </a:r>
            <a:r>
              <a:rPr lang="en-US" altLang="zh-CN" sz="1800">
                <a:latin typeface="微软雅黑" panose="020B0503020204020204" charset="-122"/>
                <a:ea typeface="微软雅黑" panose="020B0503020204020204" charset="-122"/>
              </a:rPr>
              <a:t>——</a:t>
            </a:r>
            <a:r>
              <a:rPr lang="zh-CN" altLang="zh-CN" sz="1800">
                <a:latin typeface="微软雅黑" panose="020B0503020204020204" charset="-122"/>
                <a:ea typeface="微软雅黑" panose="020B0503020204020204" charset="-122"/>
              </a:rPr>
              <a:t>换言之，为</a:t>
            </a:r>
            <a:r>
              <a:rPr lang="zh-CN" altLang="en-US" sz="1800">
                <a:latin typeface="微软雅黑" panose="020B0503020204020204" charset="-122"/>
                <a:ea typeface="微软雅黑" panose="020B0503020204020204" charset="-122"/>
              </a:rPr>
              <a:t>实现项目目标只做尽可能少的必要的工作？</a:t>
            </a:r>
            <a:endParaRPr lang="zh-CN" altLang="en-US" sz="1800">
              <a:latin typeface="微软雅黑" panose="020B0503020204020204" charset="-122"/>
              <a:ea typeface="微软雅黑" panose="020B0503020204020204" charset="-122"/>
            </a:endParaRPr>
          </a:p>
          <a:p>
            <a:pPr marL="342900" indent="-342900">
              <a:buFont typeface="+mj-lt"/>
              <a:buAutoNum type="arabicPeriod"/>
            </a:pPr>
            <a:r>
              <a:rPr lang="zh-CN" altLang="en-US" sz="1800">
                <a:latin typeface="微软雅黑" panose="020B0503020204020204" charset="-122"/>
                <a:ea typeface="微软雅黑" panose="020B0503020204020204" charset="-122"/>
              </a:rPr>
              <a:t>这个开发团队是否是自组织与自管理？他们是否具有迈向成功的自由？</a:t>
            </a:r>
            <a:endParaRPr lang="zh-CN" altLang="en-US" sz="1800">
              <a:latin typeface="微软雅黑" panose="020B0503020204020204" charset="-122"/>
              <a:ea typeface="微软雅黑" panose="020B0503020204020204" charset="-122"/>
            </a:endParaRPr>
          </a:p>
          <a:p>
            <a:pPr marL="342900" indent="-342900">
              <a:buFont typeface="+mj-lt"/>
              <a:buAutoNum type="arabicPeriod"/>
            </a:pPr>
            <a:r>
              <a:rPr lang="zh-CN" altLang="en-US" sz="1800">
                <a:latin typeface="微软雅黑" panose="020B0503020204020204" charset="-122"/>
                <a:ea typeface="微软雅黑" panose="020B0503020204020204" charset="-122"/>
              </a:rPr>
              <a:t>我们是否进行定期的反思并相应地调整我们的行为？</a:t>
            </a:r>
            <a:endParaRPr lang="zh-CN" altLang="en-US" sz="1800">
              <a:latin typeface="微软雅黑" panose="020B0503020204020204" charset="-122"/>
              <a:ea typeface="微软雅黑" panose="020B0503020204020204"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59080" y="517525"/>
            <a:ext cx="10515600" cy="716915"/>
          </a:xfrm>
        </p:spPr>
        <p:txBody>
          <a:bodyPr/>
          <a:p>
            <a:r>
              <a:rPr lang="zh-CN" altLang="zh-CN" sz="3200"/>
              <a:t>敏捷作用</a:t>
            </a:r>
            <a:r>
              <a:rPr lang="en-US" altLang="zh-CN" sz="3200"/>
              <a:t>:</a:t>
            </a:r>
            <a:r>
              <a:rPr lang="zh-CN" altLang="zh-CN" sz="3200"/>
              <a:t>加速价值交付</a:t>
            </a:r>
            <a:endParaRPr lang="zh-CN" altLang="zh-CN" sz="3200"/>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6" name="图片 5"/>
          <p:cNvPicPr>
            <a:picLocks noChangeAspect="1"/>
          </p:cNvPicPr>
          <p:nvPr/>
        </p:nvPicPr>
        <p:blipFill>
          <a:blip r:embed="rId1"/>
          <a:stretch>
            <a:fillRect/>
          </a:stretch>
        </p:blipFill>
        <p:spPr>
          <a:xfrm>
            <a:off x="335280" y="1325245"/>
            <a:ext cx="11697335" cy="532003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90195" y="471805"/>
            <a:ext cx="11063605" cy="701040"/>
          </a:xfrm>
        </p:spPr>
        <p:txBody>
          <a:bodyPr/>
          <a:p>
            <a:r>
              <a:rPr lang="zh-CN" altLang="en-US"/>
              <a:t>敏捷效果</a:t>
            </a:r>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6" name="图片 5"/>
          <p:cNvPicPr>
            <a:picLocks noChangeAspect="1"/>
          </p:cNvPicPr>
          <p:nvPr/>
        </p:nvPicPr>
        <p:blipFill>
          <a:blip r:embed="rId1"/>
          <a:stretch>
            <a:fillRect/>
          </a:stretch>
        </p:blipFill>
        <p:spPr>
          <a:xfrm>
            <a:off x="399415" y="1276985"/>
            <a:ext cx="11409045" cy="55664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6" name="图片 5"/>
          <p:cNvPicPr>
            <a:picLocks noChangeAspect="1"/>
          </p:cNvPicPr>
          <p:nvPr/>
        </p:nvPicPr>
        <p:blipFill>
          <a:blip r:embed="rId1"/>
          <a:stretch>
            <a:fillRect/>
          </a:stretch>
        </p:blipFill>
        <p:spPr>
          <a:xfrm>
            <a:off x="2474595" y="1965325"/>
            <a:ext cx="7242810" cy="351028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2211705" y="2725083"/>
            <a:ext cx="7768590" cy="584775"/>
          </a:xfrm>
          <a:prstGeom prst="rect">
            <a:avLst/>
          </a:prstGeom>
        </p:spPr>
        <p:txBody>
          <a:bodyPr wrap="square">
            <a:noAutofit/>
          </a:bodyPr>
          <a:lstStyle/>
          <a:p>
            <a:pPr algn="ctr"/>
            <a:r>
              <a:rPr lang="zh-CN" altLang="en-US" sz="4400" dirty="0">
                <a:latin typeface="+mj-lt"/>
                <a:ea typeface="+mj-ea"/>
                <a:cs typeface="+mj-cs"/>
              </a:rPr>
              <a:t>敏捷实践</a:t>
            </a:r>
            <a:r>
              <a:rPr lang="en-US" altLang="zh-CN" sz="4400" dirty="0">
                <a:latin typeface="+mj-lt"/>
                <a:ea typeface="+mj-ea"/>
                <a:cs typeface="+mj-cs"/>
              </a:rPr>
              <a:t>-Scrum</a:t>
            </a:r>
            <a:endParaRPr lang="en-US" altLang="zh-CN" sz="4400" dirty="0">
              <a:latin typeface="+mj-lt"/>
              <a:ea typeface="+mj-ea"/>
              <a:cs typeface="+mj-cs"/>
            </a:endParaRPr>
          </a:p>
        </p:txBody>
      </p:sp>
      <p:sp>
        <p:nvSpPr>
          <p:cNvPr id="2" name="日期占位符 1"/>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7" name="图片 6"/>
          <p:cNvPicPr>
            <a:picLocks noChangeAspect="1"/>
          </p:cNvPicPr>
          <p:nvPr/>
        </p:nvPicPr>
        <p:blipFill>
          <a:blip r:embed="rId2"/>
          <a:stretch>
            <a:fillRect/>
          </a:stretch>
        </p:blipFill>
        <p:spPr>
          <a:xfrm>
            <a:off x="8554085" y="6985"/>
            <a:ext cx="3618865" cy="2769235"/>
          </a:xfrm>
          <a:prstGeom prst="rect">
            <a:avLst/>
          </a:prstGeom>
        </p:spPr>
      </p:pic>
    </p:spTree>
    <p:custDataLst>
      <p:tags r:id="rId3"/>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76200" y="71755"/>
            <a:ext cx="12115165" cy="678688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2211705" y="1780203"/>
            <a:ext cx="7768590" cy="584775"/>
          </a:xfrm>
          <a:prstGeom prst="rect">
            <a:avLst/>
          </a:prstGeom>
        </p:spPr>
        <p:txBody>
          <a:bodyPr wrap="square">
            <a:normAutofit/>
          </a:bodyPr>
          <a:lstStyle/>
          <a:p>
            <a:pPr algn="ctr"/>
            <a:r>
              <a:rPr lang="zh-CN" altLang="en-US" sz="3200" dirty="0">
                <a:latin typeface="+mj-lt"/>
                <a:ea typeface="+mj-ea"/>
                <a:cs typeface="+mj-cs"/>
              </a:rPr>
              <a:t>理解敏捷</a:t>
            </a:r>
            <a:endParaRPr lang="zh-CN" altLang="en-US" sz="3200" dirty="0">
              <a:latin typeface="+mj-lt"/>
              <a:ea typeface="+mj-ea"/>
              <a:cs typeface="+mj-cs"/>
            </a:endParaRPr>
          </a:p>
        </p:txBody>
      </p:sp>
      <p:grpSp>
        <p:nvGrpSpPr>
          <p:cNvPr id="38" name="组合 37"/>
          <p:cNvGrpSpPr/>
          <p:nvPr>
            <p:custDataLst>
              <p:tags r:id="rId2"/>
            </p:custDataLst>
          </p:nvPr>
        </p:nvGrpSpPr>
        <p:grpSpPr>
          <a:xfrm>
            <a:off x="3938728" y="3480047"/>
            <a:ext cx="4314547" cy="636834"/>
            <a:chOff x="3875104" y="1802167"/>
            <a:chExt cx="4314547" cy="636834"/>
          </a:xfrm>
        </p:grpSpPr>
        <p:sp>
          <p:nvSpPr>
            <p:cNvPr id="4" name="矩形 3"/>
            <p:cNvSpPr/>
            <p:nvPr>
              <p:custDataLst>
                <p:tags r:id="rId3"/>
              </p:custDataLst>
            </p:nvPr>
          </p:nvSpPr>
          <p:spPr>
            <a:xfrm>
              <a:off x="3875104" y="1802167"/>
              <a:ext cx="4314547" cy="452762"/>
            </a:xfrm>
            <a:prstGeom prst="rect">
              <a:avLst/>
            </a:prstGeom>
            <a:solidFill>
              <a:schemeClr val="accent1"/>
            </a:solidFill>
          </p:spPr>
          <p:txBody>
            <a:bodyPr rot="0" spcFirstLastPara="0" vertOverflow="overflow" horzOverflow="overflow" vert="horz" wrap="square" lIns="432000" tIns="45720" rIns="91440" bIns="45720" numCol="1" spcCol="0" rtlCol="0" fromWordArt="0" anchor="ctr" anchorCtr="0" forceAA="0" compatLnSpc="1">
              <a:normAutofit/>
            </a:bodyPr>
            <a:lstStyle/>
            <a:p>
              <a:pPr algn="just">
                <a:lnSpc>
                  <a:spcPct val="120000"/>
                </a:lnSpc>
              </a:pPr>
              <a:r>
                <a:rPr lang="zh-CN" altLang="da-DK" dirty="0">
                  <a:solidFill>
                    <a:schemeClr val="bg1"/>
                  </a:solidFill>
                </a:rPr>
                <a:t>为什么出现敏捷</a:t>
              </a:r>
              <a:endParaRPr lang="zh-CN" altLang="da-DK" dirty="0">
                <a:solidFill>
                  <a:schemeClr val="bg1"/>
                </a:solidFill>
              </a:endParaRPr>
            </a:p>
          </p:txBody>
        </p:sp>
        <p:sp>
          <p:nvSpPr>
            <p:cNvPr id="5" name="直角三角形 4"/>
            <p:cNvSpPr/>
            <p:nvPr>
              <p:custDataLst>
                <p:tags r:id="rId4"/>
              </p:custDataLst>
            </p:nvPr>
          </p:nvSpPr>
          <p:spPr>
            <a:xfrm flipV="1">
              <a:off x="7999151" y="2248501"/>
              <a:ext cx="190500" cy="190500"/>
            </a:xfrm>
            <a:prstGeom prst="rtTriangle">
              <a:avLst/>
            </a:prstGeom>
            <a:solidFill>
              <a:schemeClr val="accent1">
                <a:lumMod val="75000"/>
              </a:schemeClr>
            </a:solidFill>
          </p:spPr>
          <p:txBody>
            <a:bodyPr rot="0" spcFirstLastPara="0" vertOverflow="overflow" horzOverflow="overflow" vert="horz" wrap="square" lIns="91440" tIns="45720" rIns="91440" bIns="45720" numCol="1" spcCol="0" rtlCol="0" fromWordArt="0" anchor="ctr" anchorCtr="0" forceAA="0" compatLnSpc="1">
              <a:normAutofit fontScale="25000" lnSpcReduction="20000"/>
            </a:bodyPr>
            <a:lstStyle/>
            <a:p>
              <a:pPr algn="just">
                <a:lnSpc>
                  <a:spcPct val="130000"/>
                </a:lnSpc>
              </a:pPr>
              <a:endParaRPr lang="zh-CN" altLang="en-US" dirty="0" err="1">
                <a:solidFill>
                  <a:srgbClr val="FFFFFF"/>
                </a:solidFill>
              </a:endParaRPr>
            </a:p>
          </p:txBody>
        </p:sp>
        <p:sp>
          <p:nvSpPr>
            <p:cNvPr id="6" name="椭圆 5"/>
            <p:cNvSpPr/>
            <p:nvPr>
              <p:custDataLst>
                <p:tags r:id="rId5"/>
              </p:custDataLst>
            </p:nvPr>
          </p:nvSpPr>
          <p:spPr>
            <a:xfrm>
              <a:off x="3946263" y="1880911"/>
              <a:ext cx="295275" cy="295275"/>
            </a:xfrm>
            <a:prstGeom prst="ellipse">
              <a:avLst/>
            </a:prstGeom>
            <a:solidFill>
              <a:srgbClr val="FFFFFF"/>
            </a:solidFill>
          </p:spPr>
          <p:txBody>
            <a:bodyPr rot="0" spcFirstLastPara="0" vertOverflow="overflow" horzOverflow="overflow" vert="horz" wrap="square" lIns="0" tIns="0" rIns="0" bIns="0" numCol="1" spcCol="0" rtlCol="0" fromWordArt="0" anchor="ctr" anchorCtr="0" forceAA="0" compatLnSpc="1">
              <a:normAutofit lnSpcReduction="20000"/>
            </a:bodyPr>
            <a:lstStyle/>
            <a:p>
              <a:pPr algn="ctr"/>
              <a:endParaRPr lang="zh-CN" altLang="en-US" sz="1400" b="1" dirty="0" err="1">
                <a:solidFill>
                  <a:schemeClr val="accent1">
                    <a:lumMod val="75000"/>
                  </a:schemeClr>
                </a:solidFill>
              </a:endParaRPr>
            </a:p>
          </p:txBody>
        </p:sp>
      </p:grpSp>
      <p:sp>
        <p:nvSpPr>
          <p:cNvPr id="2" name="日期占位符 1"/>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ustDataLst>
      <p:tags r:id="rId6"/>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What's Scrum</a:t>
            </a:r>
            <a:endParaRPr lang="en-US" altLang="zh-CN"/>
          </a:p>
        </p:txBody>
      </p:sp>
      <p:sp>
        <p:nvSpPr>
          <p:cNvPr id="3" name="内容占位符 2"/>
          <p:cNvSpPr>
            <a:spLocks noGrp="1"/>
          </p:cNvSpPr>
          <p:nvPr>
            <p:ph idx="1"/>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1"/>
          </p:cNvPicPr>
          <p:nvPr/>
        </p:nvPicPr>
        <p:blipFill>
          <a:blip r:embed="rId1"/>
          <a:stretch>
            <a:fillRect/>
          </a:stretch>
        </p:blipFill>
        <p:spPr>
          <a:xfrm>
            <a:off x="-12700" y="28575"/>
            <a:ext cx="12155805" cy="687578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图片 4"/>
          <p:cNvPicPr>
            <a:picLocks noChangeAspect="1"/>
          </p:cNvPicPr>
          <p:nvPr/>
        </p:nvPicPr>
        <p:blipFill>
          <a:blip r:embed="rId1"/>
          <a:stretch>
            <a:fillRect/>
          </a:stretch>
        </p:blipFill>
        <p:spPr>
          <a:xfrm>
            <a:off x="-27940" y="-20955"/>
            <a:ext cx="12232005" cy="689927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8890" y="12065"/>
            <a:ext cx="12192635" cy="68357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6" name="内容占位符 5"/>
          <p:cNvPicPr>
            <a:picLocks noChangeAspect="1"/>
          </p:cNvPicPr>
          <p:nvPr>
            <p:ph idx="1"/>
          </p:nvPr>
        </p:nvPicPr>
        <p:blipFill>
          <a:blip r:embed="rId1"/>
          <a:stretch>
            <a:fillRect/>
          </a:stretch>
        </p:blipFill>
        <p:spPr>
          <a:xfrm>
            <a:off x="4445" y="-4445"/>
            <a:ext cx="12195175" cy="686689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Scrum Role</a:t>
            </a:r>
            <a:endParaRPr lang="en-US" altLang="zh-CN"/>
          </a:p>
        </p:txBody>
      </p:sp>
      <p:sp>
        <p:nvSpPr>
          <p:cNvPr id="3" name="内容占位符 2"/>
          <p:cNvSpPr>
            <a:spLocks noGrp="1"/>
          </p:cNvSpPr>
          <p:nvPr>
            <p:ph idx="1"/>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87350" y="456565"/>
            <a:ext cx="10515600" cy="772795"/>
          </a:xfrm>
        </p:spPr>
        <p:txBody>
          <a:bodyPr/>
          <a:p>
            <a:r>
              <a:rPr lang="zh-CN" altLang="en-US" sz="3200"/>
              <a:t>角色定义</a:t>
            </a:r>
            <a:endParaRPr lang="zh-CN" altLang="en-US" sz="3200"/>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图片 4"/>
          <p:cNvPicPr>
            <a:picLocks noChangeAspect="1"/>
          </p:cNvPicPr>
          <p:nvPr/>
        </p:nvPicPr>
        <p:blipFill>
          <a:blip r:embed="rId1"/>
          <a:stretch>
            <a:fillRect/>
          </a:stretch>
        </p:blipFill>
        <p:spPr>
          <a:xfrm>
            <a:off x="-24130" y="1245235"/>
            <a:ext cx="8125460" cy="5582920"/>
          </a:xfrm>
          <a:prstGeom prst="rect">
            <a:avLst/>
          </a:prstGeom>
        </p:spPr>
      </p:pic>
      <p:sp>
        <p:nvSpPr>
          <p:cNvPr id="6" name="文本框 5"/>
          <p:cNvSpPr txBox="1"/>
          <p:nvPr/>
        </p:nvSpPr>
        <p:spPr>
          <a:xfrm>
            <a:off x="8220710" y="1356360"/>
            <a:ext cx="3855720" cy="1737360"/>
          </a:xfrm>
          <a:prstGeom prst="rect">
            <a:avLst/>
          </a:prstGeom>
          <a:noFill/>
        </p:spPr>
        <p:txBody>
          <a:bodyPr wrap="square" rtlCol="0">
            <a:spAutoFit/>
          </a:bodyPr>
          <a:p>
            <a:r>
              <a:rPr lang="en-US" altLang="zh-CN"/>
              <a:t>Product Owner:</a:t>
            </a:r>
            <a:endParaRPr lang="en-US" altLang="zh-CN"/>
          </a:p>
          <a:p>
            <a:endParaRPr lang="en-US" altLang="zh-CN"/>
          </a:p>
          <a:p>
            <a:endParaRPr lang="en-US" altLang="zh-CN"/>
          </a:p>
          <a:p>
            <a:r>
              <a:rPr lang="en-US" altLang="zh-CN"/>
              <a:t>Scrum Master:</a:t>
            </a:r>
            <a:endParaRPr lang="en-US" altLang="zh-CN"/>
          </a:p>
          <a:p>
            <a:endParaRPr lang="en-US" altLang="zh-CN"/>
          </a:p>
          <a:p>
            <a:r>
              <a:rPr lang="en-US" altLang="zh-CN"/>
              <a:t>Scrum Team:</a:t>
            </a:r>
            <a:endParaRPr lang="en-US" altLang="zh-CN"/>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2167890" y="603885"/>
            <a:ext cx="8846185" cy="625983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1845310" y="1813560"/>
            <a:ext cx="9109710" cy="490791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40005" y="66040"/>
            <a:ext cx="12181840" cy="67290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日期占位符 1"/>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3400425" y="-50165"/>
            <a:ext cx="4779645" cy="695769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838835" y="792480"/>
            <a:ext cx="10514965" cy="592899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363220" y="1224915"/>
            <a:ext cx="11525250" cy="561911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1961515" y="1847850"/>
            <a:ext cx="7110095" cy="435165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3674745" y="42545"/>
            <a:ext cx="3423920" cy="667893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838200" y="187325"/>
            <a:ext cx="10751820" cy="6682105"/>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2205355" y="385445"/>
            <a:ext cx="8670290" cy="608774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137660" y="2392045"/>
            <a:ext cx="4739640" cy="1325880"/>
          </a:xfrm>
        </p:spPr>
        <p:txBody>
          <a:bodyPr/>
          <a:p>
            <a:r>
              <a:rPr lang="zh-CN" altLang="en-US" sz="4400">
                <a:latin typeface="微软雅黑" panose="020B0503020204020204" charset="-122"/>
                <a:ea typeface="微软雅黑" panose="020B0503020204020204" charset="-122"/>
                <a:sym typeface="+mn-ea"/>
              </a:rPr>
              <a:t>敏捷实战</a:t>
            </a:r>
            <a:r>
              <a:rPr lang="en-US" altLang="zh-CN" sz="4400">
                <a:latin typeface="微软雅黑" panose="020B0503020204020204" charset="-122"/>
                <a:ea typeface="微软雅黑" panose="020B0503020204020204" charset="-122"/>
                <a:sym typeface="+mn-ea"/>
              </a:rPr>
              <a:t>-</a:t>
            </a:r>
            <a:r>
              <a:rPr lang="en-US" altLang="zh-CN" sz="4400">
                <a:latin typeface="微软雅黑" panose="020B0503020204020204" charset="-122"/>
                <a:ea typeface="微软雅黑" panose="020B0503020204020204" charset="-122"/>
                <a:sym typeface="+mn-ea"/>
              </a:rPr>
              <a:t>Kanban</a:t>
            </a:r>
            <a:endParaRPr lang="en-US" altLang="zh-CN" sz="4400">
              <a:latin typeface="微软雅黑" panose="020B0503020204020204" charset="-122"/>
              <a:ea typeface="微软雅黑" panose="020B0503020204020204" charset="-122"/>
              <a:sym typeface="+mn-ea"/>
            </a:endParaRPr>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259080" y="365125"/>
            <a:ext cx="10515600" cy="945515"/>
          </a:xfrm>
        </p:spPr>
        <p:txBody>
          <a:bodyPr/>
          <a:p>
            <a:r>
              <a:rPr lang="zh-CN" altLang="en-US"/>
              <a:t>看板</a:t>
            </a:r>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407035" y="2118360"/>
            <a:ext cx="5372100" cy="4105275"/>
          </a:xfrm>
          <a:prstGeom prst="rect">
            <a:avLst/>
          </a:prstGeom>
        </p:spPr>
      </p:pic>
      <p:pic>
        <p:nvPicPr>
          <p:cNvPr id="6" name="图片 5"/>
          <p:cNvPicPr>
            <a:picLocks noChangeAspect="1"/>
          </p:cNvPicPr>
          <p:nvPr/>
        </p:nvPicPr>
        <p:blipFill>
          <a:blip r:embed="rId2"/>
          <a:stretch>
            <a:fillRect/>
          </a:stretch>
        </p:blipFill>
        <p:spPr>
          <a:xfrm>
            <a:off x="6541770" y="2118360"/>
            <a:ext cx="5372100" cy="41052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81000" y="517525"/>
            <a:ext cx="10515600" cy="655955"/>
          </a:xfrm>
        </p:spPr>
        <p:txBody>
          <a:bodyPr/>
          <a:p>
            <a:r>
              <a:rPr lang="zh-CN" altLang="en-US" sz="3200"/>
              <a:t>棉花糖挑战</a:t>
            </a:r>
            <a:endParaRPr lang="zh-CN" altLang="en-US" sz="3200"/>
          </a:p>
        </p:txBody>
      </p:sp>
      <p:sp>
        <p:nvSpPr>
          <p:cNvPr id="3" name="内容占位符 2"/>
          <p:cNvSpPr>
            <a:spLocks noGrp="1"/>
          </p:cNvSpPr>
          <p:nvPr>
            <p:ph idx="1"/>
          </p:nvPr>
        </p:nvSpPr>
        <p:spPr/>
        <p:txBody>
          <a:bodyPr/>
          <a:p>
            <a:pPr marL="0" indent="0">
              <a:buNone/>
            </a:pPr>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
        <p:nvSpPr>
          <p:cNvPr id="5" name="文本框 4"/>
          <p:cNvSpPr txBox="1"/>
          <p:nvPr/>
        </p:nvSpPr>
        <p:spPr>
          <a:xfrm>
            <a:off x="3256280" y="5410200"/>
            <a:ext cx="6242685" cy="640080"/>
          </a:xfrm>
          <a:prstGeom prst="rect">
            <a:avLst/>
          </a:prstGeom>
          <a:noFill/>
        </p:spPr>
        <p:txBody>
          <a:bodyPr wrap="square" rtlCol="0" anchor="t">
            <a:spAutoFit/>
          </a:bodyPr>
          <a:p>
            <a:r>
              <a:rPr lang="zh-CN" altLang="en-US"/>
              <a:t>http://marshmallowchallenge.com/Welcome.html</a:t>
            </a:r>
            <a:endParaRPr lang="zh-CN" altLang="en-US"/>
          </a:p>
          <a:p>
            <a:r>
              <a:rPr lang="zh-CN" altLang="en-US"/>
              <a:t>https://www.ted.com/talks/tom_wujec_build_a_tower</a:t>
            </a:r>
            <a:endParaRPr lang="zh-CN" alt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什么是敏捷宣言</a:t>
            </a:r>
            <a:endParaRPr lang="zh-CN" altLang="en-US"/>
          </a:p>
        </p:txBody>
      </p:sp>
      <p:sp>
        <p:nvSpPr>
          <p:cNvPr id="3" name="内容占位符 2"/>
          <p:cNvSpPr>
            <a:spLocks noGrp="1"/>
          </p:cNvSpPr>
          <p:nvPr>
            <p:ph idx="1"/>
          </p:nvPr>
        </p:nvSpPr>
        <p:spPr/>
        <p:txBody>
          <a:bodyPr/>
          <a:p>
            <a:pPr marL="0" indent="0">
              <a:buNone/>
            </a:pPr>
            <a:r>
              <a:rPr lang="zh-CN" altLang="en-US"/>
              <a:t>　敏捷宣言（Manifesto for Agile Software Development），也叫做敏捷软件开发宣言，正式宣布了对四种核心价值和十二条原则，可以指导迭代的以人为中心的软件开发方法。敏捷软件开发关注保持简洁的代码，经常性测试以及及时地交付应用的功能模块。敏捷宣言的创建是为了替代文档驱动的繁重的软件开发流程，例如瀑布式方法。</a:t>
            </a:r>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pic>
        <p:nvPicPr>
          <p:cNvPr id="5" name="内容占位符 4"/>
          <p:cNvPicPr>
            <a:picLocks noChangeAspect="1"/>
          </p:cNvPicPr>
          <p:nvPr>
            <p:ph idx="1"/>
          </p:nvPr>
        </p:nvPicPr>
        <p:blipFill>
          <a:blip r:embed="rId1"/>
          <a:stretch>
            <a:fillRect/>
          </a:stretch>
        </p:blipFill>
        <p:spPr>
          <a:xfrm>
            <a:off x="347980" y="1691005"/>
            <a:ext cx="11495405" cy="402336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Agile Not...</a:t>
            </a:r>
            <a:endParaRPr lang="en-US" altLang="zh-CN"/>
          </a:p>
        </p:txBody>
      </p:sp>
      <p:sp>
        <p:nvSpPr>
          <p:cNvPr id="3" name="内容占位符 2"/>
          <p:cNvSpPr>
            <a:spLocks noGrp="1"/>
          </p:cNvSpPr>
          <p:nvPr>
            <p:ph idx="1"/>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Agile Not...</a:t>
            </a:r>
            <a:endParaRPr lang="en-US" altLang="zh-CN"/>
          </a:p>
        </p:txBody>
      </p:sp>
      <p:sp>
        <p:nvSpPr>
          <p:cNvPr id="3" name="内容占位符 2"/>
          <p:cNvSpPr>
            <a:spLocks noGrp="1"/>
          </p:cNvSpPr>
          <p:nvPr>
            <p:ph idx="1"/>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敏捷宣言</a:t>
            </a:r>
            <a:endParaRPr lang="zh-CN" altLang="en-US"/>
          </a:p>
        </p:txBody>
      </p:sp>
      <p:sp>
        <p:nvSpPr>
          <p:cNvPr id="3" name="内容占位符 2"/>
          <p:cNvSpPr>
            <a:spLocks noGrp="1"/>
          </p:cNvSpPr>
          <p:nvPr>
            <p:ph idx="1"/>
          </p:nvPr>
        </p:nvSpPr>
        <p:spPr/>
        <p:txBody>
          <a:bodyPr/>
          <a:p>
            <a:endParaRPr lang="zh-CN" altLang="en-US"/>
          </a:p>
        </p:txBody>
      </p:sp>
      <p:sp>
        <p:nvSpPr>
          <p:cNvPr id="4" name="日期占位符 3"/>
          <p:cNvSpPr>
            <a:spLocks noGrp="1"/>
          </p:cNvSpPr>
          <p:nvPr>
            <p:ph type="dt" sz="half" idx="10"/>
          </p:nvPr>
        </p:nvSpPr>
        <p:spPr/>
        <p:txBody>
          <a:bodyPr/>
          <a:p>
            <a:fld id="{1395EEB0-5B0B-473C-AB59-C853D713E3B3}" type="datetime1">
              <a:rPr lang="zh-CN" altLang="en-US"/>
            </a:fld>
            <a:endParaRPr lang="zh-CN" altLang="en-US" sz="1800">
              <a:solidFill>
                <a:schemeClr val="tx1"/>
              </a:solidFill>
            </a:endParaRPr>
          </a:p>
        </p:txBody>
      </p:sp>
    </p:spTree>
  </p:cSld>
  <p:clrMapOvr>
    <a:masterClrMapping/>
  </p:clrMapOvr>
</p:sld>
</file>

<file path=ppt/tags/tag1.xml><?xml version="1.0" encoding="utf-8"?>
<p:tagLst xmlns:p="http://schemas.openxmlformats.org/presentationml/2006/main">
  <p:tag name="KSO_WM_TAG_VERSION" val="1.0"/>
  <p:tag name="KSO_WM_TEMPLATE_CATEGORY" val="basetag"/>
  <p:tag name="KSO_WM_TEMPLATE_INDEX" val="20161307"/>
</p:tagLst>
</file>

<file path=ppt/tags/tag10.xml><?xml version="1.0" encoding="utf-8"?>
<p:tagLst xmlns:p="http://schemas.openxmlformats.org/presentationml/2006/main">
  <p:tag name="KSO_WM_SLIDE_ID" val="diagram160438_6"/>
  <p:tag name="KSO_WM_SLIDE_INDEX" val="6"/>
  <p:tag name="KSO_WM_SLIDE_ITEM_CNT" val="1"/>
  <p:tag name="KSO_WM_SLIDE_LAYOUT" val="a_m"/>
  <p:tag name="KSO_WM_SLIDE_LAYOUT_CNT" val="1_1"/>
  <p:tag name="KSO_WM_SLIDE_TYPE" val="contents"/>
  <p:tag name="KSO_WM_BEAUTIFY_FLAG" val="#wm#"/>
  <p:tag name="KSO_WM_SLIDE_POSITION" val="310*274"/>
  <p:tag name="KSO_WM_SLIDE_SIZE" val="340*50"/>
  <p:tag name="KSO_WM_TEMPLATE_CATEGORY" val="diagram"/>
  <p:tag name="KSO_WM_TEMPLATE_INDEX" val="160438"/>
  <p:tag name="KSO_WM_DIAGRAM_GROUP_CODE" val="m1-1"/>
  <p:tag name="KSO_WM_TAG_VERSION" val="1.0"/>
</p:tagLst>
</file>

<file path=ppt/tags/tag11.xml><?xml version="1.0" encoding="utf-8"?>
<p:tagLst xmlns:p="http://schemas.openxmlformats.org/presentationml/2006/main">
  <p:tag name="KSO_WM_TAG_VERSION" val="1.0"/>
  <p:tag name="KSO_WM_TEMPLATE_CATEGORY" val="diagram"/>
  <p:tag name="KSO_WM_TEMPLATE_INDEX" val="160438"/>
  <p:tag name="KSO_WM_UNIT_TYPE" val="a"/>
  <p:tag name="KSO_WM_UNIT_INDEX" val="1"/>
  <p:tag name="KSO_WM_UNIT_ID" val="261*a*1"/>
  <p:tag name="KSO_WM_UNIT_CLEAR" val="1"/>
  <p:tag name="KSO_WM_UNIT_LAYERLEVEL" val="1"/>
  <p:tag name="KSO_WM_UNIT_VALUE" val="21"/>
  <p:tag name="KSO_WM_UNIT_ISCONTENTSTITLE" val="0"/>
  <p:tag name="KSO_WM_UNIT_HIGHLIGHT" val="0"/>
  <p:tag name="KSO_WM_UNIT_COMPATIBLE" val="1"/>
  <p:tag name="KSO_WM_UNIT_PRESET_TEXT_INDEX" val="3"/>
  <p:tag name="KSO_WM_UNIT_PRESET_TEXT_LEN" val="17"/>
  <p:tag name="KSO_WM_BEAUTIFY_FLAG" val="#wm#"/>
</p:tagLst>
</file>

<file path=ppt/tags/tag12.xml><?xml version="1.0" encoding="utf-8"?>
<p:tagLst xmlns:p="http://schemas.openxmlformats.org/presentationml/2006/main">
  <p:tag name="KSO_WM_SLIDE_ID" val="diagram160438_6"/>
  <p:tag name="KSO_WM_SLIDE_INDEX" val="6"/>
  <p:tag name="KSO_WM_SLIDE_ITEM_CNT" val="1"/>
  <p:tag name="KSO_WM_SLIDE_LAYOUT" val="a_m"/>
  <p:tag name="KSO_WM_SLIDE_LAYOUT_CNT" val="1_1"/>
  <p:tag name="KSO_WM_SLIDE_TYPE" val="contents"/>
  <p:tag name="KSO_WM_BEAUTIFY_FLAG" val="#wm#"/>
  <p:tag name="KSO_WM_SLIDE_POSITION" val="310*274"/>
  <p:tag name="KSO_WM_SLIDE_SIZE" val="340*50"/>
  <p:tag name="KSO_WM_TEMPLATE_CATEGORY" val="diagram"/>
  <p:tag name="KSO_WM_TEMPLATE_INDEX" val="160438"/>
  <p:tag name="KSO_WM_DIAGRAM_GROUP_CODE" val="m1-1"/>
  <p:tag name="KSO_WM_TAG_VERSION" val="1.0"/>
</p:tagLst>
</file>

<file path=ppt/tags/tag2.xml><?xml version="1.0" encoding="utf-8"?>
<p:tagLst xmlns:p="http://schemas.openxmlformats.org/presentationml/2006/main">
  <p:tag name="KSO_WM_TAG_VERSION" val="1.0"/>
  <p:tag name="KSO_WM_TEMPLATE_CATEGORY" val="basetag"/>
  <p:tag name="KSO_WM_TEMPLATE_INDEX" val="20161307"/>
</p:tagLst>
</file>

<file path=ppt/tags/tag3.xml><?xml version="1.0" encoding="utf-8"?>
<p:tagLst xmlns:p="http://schemas.openxmlformats.org/presentationml/2006/main">
  <p:tag name="KSO_WM_TEMPLATE_CATEGORY" val="basetag"/>
  <p:tag name="KSO_WM_TEMPLATE_INDEX" val="20161307"/>
  <p:tag name="KSO_WM_TAG_VERSION" val="1.0"/>
  <p:tag name="KSO_WM_TEMPLATE_THUMBS_INDEX" val="1、2、3、4、6、7、9、11、14、17、19、20、22"/>
  <p:tag name="KSO_WM_BEAUTIFY_FLAG" val="#wm#"/>
</p:tagLst>
</file>

<file path=ppt/tags/tag4.xml><?xml version="1.0" encoding="utf-8"?>
<p:tagLst xmlns:p="http://schemas.openxmlformats.org/presentationml/2006/main">
  <p:tag name="KSO_WM_TEMPLATE_CATEGORY" val="basetag"/>
  <p:tag name="KSO_WM_TEMPLATE_INDEX" val="20161307"/>
  <p:tag name="KSO_WM_TAG_VERSION" val="1.0"/>
  <p:tag name="KSO_WM_SLIDE_ID" val="basetag20161307_1"/>
  <p:tag name="KSO_WM_SLIDE_INDEX" val="1"/>
  <p:tag name="KSO_WM_SLIDE_ITEM_CNT" val="0"/>
  <p:tag name="KSO_WM_SLIDE_TYPE" val="title"/>
  <p:tag name="KSO_WM_TEMPLATE_THUMBS_INDEX" val="1、2、3、4、6、7、9、11、14、17、19、20、22"/>
  <p:tag name="KSO_WM_BEAUTIFY_FLAG" val="#wm#"/>
</p:tagLst>
</file>

<file path=ppt/tags/tag5.xml><?xml version="1.0" encoding="utf-8"?>
<p:tagLst xmlns:p="http://schemas.openxmlformats.org/presentationml/2006/main">
  <p:tag name="KSO_WM_TAG_VERSION" val="1.0"/>
  <p:tag name="KSO_WM_TEMPLATE_CATEGORY" val="diagram"/>
  <p:tag name="KSO_WM_TEMPLATE_INDEX" val="160438"/>
  <p:tag name="KSO_WM_UNIT_TYPE" val="a"/>
  <p:tag name="KSO_WM_UNIT_INDEX" val="1"/>
  <p:tag name="KSO_WM_UNIT_ID" val="261*a*1"/>
  <p:tag name="KSO_WM_UNIT_CLEAR" val="1"/>
  <p:tag name="KSO_WM_UNIT_LAYERLEVEL" val="1"/>
  <p:tag name="KSO_WM_UNIT_VALUE" val="21"/>
  <p:tag name="KSO_WM_UNIT_ISCONTENTSTITLE" val="0"/>
  <p:tag name="KSO_WM_UNIT_HIGHLIGHT" val="0"/>
  <p:tag name="KSO_WM_UNIT_COMPATIBLE" val="1"/>
  <p:tag name="KSO_WM_UNIT_PRESET_TEXT_INDEX" val="3"/>
  <p:tag name="KSO_WM_UNIT_PRESET_TEXT_LEN" val="17"/>
  <p:tag name="KSO_WM_BEAUTIFY_FLAG" val="#wm#"/>
</p:tagLst>
</file>

<file path=ppt/tags/tag6.xml><?xml version="1.0" encoding="utf-8"?>
<p:tagLst xmlns:p="http://schemas.openxmlformats.org/presentationml/2006/main">
  <p:tag name="KSO_WM_TAG_VERSION" val="1.0"/>
  <p:tag name="KSO_WM_BEAUTIFY_FLAG" val="#wm#"/>
  <p:tag name="KSO_WM_UNIT_TYPE" val="i"/>
  <p:tag name="KSO_WM_UNIT_ID" val="diagram160438_6*i*1"/>
  <p:tag name="KSO_WM_TEMPLATE_CATEGORY" val="diagram"/>
  <p:tag name="KSO_WM_TEMPLATE_INDEX" val="160438"/>
  <p:tag name="KSO_WM_UNIT_INDEX" val="1"/>
</p:tagLst>
</file>

<file path=ppt/tags/tag7.xml><?xml version="1.0" encoding="utf-8"?>
<p:tagLst xmlns:p="http://schemas.openxmlformats.org/presentationml/2006/main">
  <p:tag name="KSO_WM_TAG_VERSION" val="1.0"/>
  <p:tag name="KSO_WM_TEMPLATE_CATEGORY" val="diagram"/>
  <p:tag name="KSO_WM_TEMPLATE_INDEX" val="160438"/>
  <p:tag name="KSO_WM_UNIT_TYPE" val="m_h_f"/>
  <p:tag name="KSO_WM_UNIT_INDEX" val="1_1_1"/>
  <p:tag name="KSO_WM_UNIT_ID" val="261*m_h_f*1_1_1"/>
  <p:tag name="KSO_WM_UNIT_CLEAR" val="1"/>
  <p:tag name="KSO_WM_UNIT_LAYERLEVEL" val="1_1_1"/>
  <p:tag name="KSO_WM_UNIT_VALUE" val="16"/>
  <p:tag name="KSO_WM_UNIT_HIGHLIGHT" val="0"/>
  <p:tag name="KSO_WM_UNIT_COMPATIBLE" val="0"/>
  <p:tag name="KSO_WM_UNIT_PRESET_TEXT" val="LOREM IPSUM DOLOR SIT AMET"/>
  <p:tag name="KSO_WM_BEAUTIFY_FLAG" val="#wm#"/>
  <p:tag name="KSO_WM_DIAGRAM_GROUP_CODE" val="m1-1"/>
  <p:tag name="KSO_WM_UNIT_FILL_FORE_SCHEMECOLOR_INDEX" val="5"/>
  <p:tag name="KSO_WM_UNIT_FILL_TYPE" val="1"/>
  <p:tag name="KSO_WM_UNIT_TEXT_FILL_FORE_SCHEMECOLOR_INDEX" val="14"/>
  <p:tag name="KSO_WM_UNIT_TEXT_FILL_TYPE" val="1"/>
  <p:tag name="KSO_WM_UNIT_USESOURCEFORMAT_APPLY" val="0"/>
</p:tagLst>
</file>

<file path=ppt/tags/tag8.xml><?xml version="1.0" encoding="utf-8"?>
<p:tagLst xmlns:p="http://schemas.openxmlformats.org/presentationml/2006/main">
  <p:tag name="KSO_WM_TAG_VERSION" val="1.0"/>
  <p:tag name="KSO_WM_TEMPLATE_CATEGORY" val="diagram"/>
  <p:tag name="KSO_WM_TEMPLATE_INDEX" val="160438"/>
  <p:tag name="KSO_WM_UNIT_TYPE" val="m_i"/>
  <p:tag name="KSO_WM_UNIT_INDEX" val="1_1"/>
  <p:tag name="KSO_WM_UNIT_ID" val="261*m_i*1_1"/>
  <p:tag name="KSO_WM_UNIT_CLEAR" val="1"/>
  <p:tag name="KSO_WM_UNIT_LAYERLEVEL" val="1_1"/>
  <p:tag name="KSO_WM_BEAUTIFY_FLAG" val="#wm#"/>
  <p:tag name="KSO_WM_DIAGRAM_GROUP_CODE" val="m1-1"/>
  <p:tag name="KSO_WM_UNIT_FILL_FORE_SCHEMECOLOR_INDEX" val="5"/>
  <p:tag name="KSO_WM_UNIT_FILL_TYPE" val="1"/>
  <p:tag name="KSO_WM_UNIT_USESOURCEFORMAT_APPLY" val="0"/>
</p:tagLst>
</file>

<file path=ppt/tags/tag9.xml><?xml version="1.0" encoding="utf-8"?>
<p:tagLst xmlns:p="http://schemas.openxmlformats.org/presentationml/2006/main">
  <p:tag name="KSO_WM_TAG_VERSION" val="1.0"/>
  <p:tag name="KSO_WM_TEMPLATE_CATEGORY" val="diagram"/>
  <p:tag name="KSO_WM_TEMPLATE_INDEX" val="160438"/>
  <p:tag name="KSO_WM_UNIT_TYPE" val="m_i"/>
  <p:tag name="KSO_WM_UNIT_INDEX" val="1_2"/>
  <p:tag name="KSO_WM_UNIT_ID" val="261*m_i*1_2"/>
  <p:tag name="KSO_WM_UNIT_CLEAR" val="1"/>
  <p:tag name="KSO_WM_UNIT_LAYERLEVEL" val="1_1"/>
  <p:tag name="KSO_WM_BEAUTIFY_FLAG" val="#wm#"/>
  <p:tag name="KSO_WM_DIAGRAM_GROUP_CODE" val="m1-1"/>
  <p:tag name="KSO_WM_UNIT_TEXT_FILL_FORE_SCHEMECOLOR_INDEX" val="5"/>
  <p:tag name="KSO_WM_UNIT_TEXT_FILL_TYPE" val="1"/>
  <p:tag name="KSO_WM_UNIT_USESOURCEFORMAT_APPLY" val="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812</Words>
  <Application>WPS 演示</Application>
  <PresentationFormat>宽屏</PresentationFormat>
  <Paragraphs>141</Paragraphs>
  <Slides>40</Slides>
  <Notes>0</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40</vt:i4>
      </vt:variant>
    </vt:vector>
  </HeadingPairs>
  <TitlesOfParts>
    <vt:vector size="50" baseType="lpstr">
      <vt:lpstr>Arial</vt:lpstr>
      <vt:lpstr>宋体</vt:lpstr>
      <vt:lpstr>Wingdings</vt:lpstr>
      <vt:lpstr>Calibri Light</vt:lpstr>
      <vt:lpstr>Calibri</vt:lpstr>
      <vt:lpstr>Britannic Bold</vt:lpstr>
      <vt:lpstr>微软雅黑</vt:lpstr>
      <vt:lpstr>黑体</vt:lpstr>
      <vt:lpstr>Office 主题</vt:lpstr>
      <vt:lpstr>1_Office 主题</vt:lpstr>
      <vt:lpstr>POWERPOINT   TEMPLATE</vt:lpstr>
      <vt:lpstr>PowerPoint 演示文稿</vt:lpstr>
      <vt:lpstr>PowerPoint 演示文稿</vt:lpstr>
      <vt:lpstr>PowerPoint 演示文稿</vt:lpstr>
      <vt:lpstr>什么是敏捷宣言</vt:lpstr>
      <vt:lpstr>PowerPoint 演示文稿</vt:lpstr>
      <vt:lpstr>敏捷宣言</vt:lpstr>
      <vt:lpstr>Agile Not...</vt:lpstr>
      <vt:lpstr>PowerPoint 演示文稿</vt:lpstr>
      <vt:lpstr>敏捷宣言</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What's Scrum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Administrator</dc:creator>
  <cp:lastModifiedBy>Administrator</cp:lastModifiedBy>
  <cp:revision>41</cp:revision>
  <dcterms:created xsi:type="dcterms:W3CDTF">2015-05-05T08:02:00Z</dcterms:created>
  <dcterms:modified xsi:type="dcterms:W3CDTF">2017-07-30T15:39:53Z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2052-10.1.0.6206</vt:lpwstr>
  </property>
</Properties>
</file>

<file path=docProps/thumbnail.jpeg>
</file>